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18_0.xml" ContentType="application/vnd.ms-powerpoint.comments+xml"/>
  <Override PartName="/ppt/notesSlides/notesSlide17.xml" ContentType="application/vnd.openxmlformats-officedocument.presentationml.notesSlide+xml"/>
  <Override PartName="/ppt/comments/modernComment_133_B5C94EB5.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9"/>
  </p:notesMasterIdLst>
  <p:sldIdLst>
    <p:sldId id="256" r:id="rId2"/>
    <p:sldId id="258" r:id="rId3"/>
    <p:sldId id="259" r:id="rId4"/>
    <p:sldId id="260" r:id="rId5"/>
    <p:sldId id="278" r:id="rId6"/>
    <p:sldId id="262" r:id="rId7"/>
    <p:sldId id="300" r:id="rId8"/>
    <p:sldId id="273" r:id="rId9"/>
    <p:sldId id="271" r:id="rId10"/>
    <p:sldId id="276" r:id="rId11"/>
    <p:sldId id="301" r:id="rId12"/>
    <p:sldId id="267" r:id="rId13"/>
    <p:sldId id="265" r:id="rId14"/>
    <p:sldId id="303" r:id="rId15"/>
    <p:sldId id="304" r:id="rId16"/>
    <p:sldId id="280" r:id="rId17"/>
    <p:sldId id="307" r:id="rId18"/>
    <p:sldId id="305" r:id="rId19"/>
    <p:sldId id="309" r:id="rId20"/>
    <p:sldId id="312" r:id="rId21"/>
    <p:sldId id="311" r:id="rId22"/>
    <p:sldId id="310" r:id="rId23"/>
    <p:sldId id="313" r:id="rId24"/>
    <p:sldId id="314" r:id="rId25"/>
    <p:sldId id="323" r:id="rId26"/>
    <p:sldId id="315" r:id="rId27"/>
    <p:sldId id="316" r:id="rId28"/>
    <p:sldId id="317" r:id="rId29"/>
    <p:sldId id="318" r:id="rId30"/>
    <p:sldId id="319" r:id="rId31"/>
    <p:sldId id="320" r:id="rId32"/>
    <p:sldId id="321" r:id="rId33"/>
    <p:sldId id="322" r:id="rId34"/>
    <p:sldId id="306" r:id="rId35"/>
    <p:sldId id="308" r:id="rId36"/>
    <p:sldId id="272" r:id="rId37"/>
    <p:sldId id="279" r:id="rId38"/>
  </p:sldIdLst>
  <p:sldSz cx="9144000" cy="5143500" type="screen16x9"/>
  <p:notesSz cx="6858000" cy="9144000"/>
  <p:embeddedFontLst>
    <p:embeddedFont>
      <p:font typeface="Bebas Neue" panose="020B0606020202050201" pitchFamily="34" charset="0"/>
      <p:regular r:id="rId40"/>
    </p:embeddedFont>
    <p:embeddedFont>
      <p:font typeface="Karla" pitchFamily="2" charset="0"/>
      <p:regular r:id="rId41"/>
      <p:bold r:id="rId42"/>
      <p:italic r:id="rId43"/>
      <p:boldItalic r:id="rId44"/>
    </p:embeddedFont>
    <p:embeddedFont>
      <p:font typeface="Rubik Black" panose="020B0604020202020204" charset="-79"/>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43AE95-358D-F227-B3D2-57C13819DF3C}" name="Duc Phu" initials="DP" userId="581662de96151d0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DB295C-D1FD-43AD-882E-1E2465914029}">
  <a:tblStyle styleId="{41DB295C-D1FD-43AD-882E-1E24659140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B49850-4EB9-4AAF-A8C7-62B48B9CF54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236" y="258"/>
      </p:cViewPr>
      <p:guideLst/>
    </p:cSldViewPr>
  </p:slideViewPr>
  <p:notesTextViewPr>
    <p:cViewPr>
      <p:scale>
        <a:sx n="1" d="1"/>
        <a:sy n="1" d="1"/>
      </p:scale>
      <p:origin x="0" y="0"/>
    </p:cViewPr>
  </p:notesTextViewPr>
  <p:sorterViewPr>
    <p:cViewPr>
      <p:scale>
        <a:sx n="100" d="100"/>
        <a:sy n="100" d="100"/>
      </p:scale>
      <p:origin x="0" y="-37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s>
</file>

<file path=ppt/comments/modernComment_118_0.xml><?xml version="1.0" encoding="utf-8"?>
<p188:cmLst xmlns:a="http://schemas.openxmlformats.org/drawingml/2006/main" xmlns:r="http://schemas.openxmlformats.org/officeDocument/2006/relationships" xmlns:p188="http://schemas.microsoft.com/office/powerpoint/2018/8/main">
  <p188:cm id="{1D3CB2F5-4721-4BB5-AFD3-5A89CE474B87}" authorId="{2543AE95-358D-F227-B3D2-57C13819DF3C}" created="2025-12-28T07:35:22.254">
    <pc:sldMkLst xmlns:pc="http://schemas.microsoft.com/office/powerpoint/2013/main/command">
      <pc:docMk/>
      <pc:sldMk cId="0" sldId="280"/>
    </pc:sldMkLst>
    <p188:txBody>
      <a:bodyPr/>
      <a:lstStyle/>
      <a:p>
        <a:r>
          <a:rPr lang="en-US"/>
          <a:t>Hệ thống được xây dựng dựa trên mô hình kiến trúc 3 tầng tiêu chuẩn, giúp tách biệt hoàn toàn giữa giao diện người dùng (Frontend) và xử lý nghiệp vụ (Backend). Điều này giúp hệ thống dễ dàng bảo trì, nâng cấp và mở rộng trong tương lai.</a:t>
        </a:r>
      </a:p>
    </p188:txBody>
  </p188:cm>
</p188:cmLst>
</file>

<file path=ppt/comments/modernComment_133_B5C94EB5.xml><?xml version="1.0" encoding="utf-8"?>
<p188:cmLst xmlns:a="http://schemas.openxmlformats.org/drawingml/2006/main" xmlns:r="http://schemas.openxmlformats.org/officeDocument/2006/relationships" xmlns:p188="http://schemas.microsoft.com/office/powerpoint/2018/8/main">
  <p188:cm id="{FF537577-7BA3-41E6-96FF-6ECB1C294755}" authorId="{2543AE95-358D-F227-B3D2-57C13819DF3C}" created="2025-12-28T07:40:47.279">
    <pc:sldMkLst xmlns:pc="http://schemas.microsoft.com/office/powerpoint/2013/main/command">
      <pc:docMk/>
      <pc:sldMk cId="3049868981" sldId="307"/>
    </pc:sldMkLst>
    <p188:txBody>
      <a:bodyPr/>
      <a:lstStyle/>
      <a:p>
        <a:r>
          <a:rPr lang="en-US"/>
          <a:t>"Về mặt công nghệ, em sử dụng ReactJS cho phía Frontend để tối ưu trải nghiệm người dùng. Phía Backendr sử dụng NodeJS để xử lý các request đồng thời hiệu quả. Cơ sở dữ liệu MySQL được chọn để đảm bảo tính chặt chẽ của dữ liệu quan hệ trong diễn đàn."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4d2792e9d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14e1613f9b3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14e1613f9b3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17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125d80b419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125d80b419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670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506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a:extLst>
            <a:ext uri="{FF2B5EF4-FFF2-40B4-BE49-F238E27FC236}">
              <a16:creationId xmlns:a16="http://schemas.microsoft.com/office/drawing/2014/main" id="{99EEF4AC-6BC1-AA3B-7893-36F93A5FAC2A}"/>
            </a:ext>
          </a:extLst>
        </p:cNvPr>
        <p:cNvGrpSpPr/>
        <p:nvPr/>
      </p:nvGrpSpPr>
      <p:grpSpPr>
        <a:xfrm>
          <a:off x="0" y="0"/>
          <a:ext cx="0" cy="0"/>
          <a:chOff x="0" y="0"/>
          <a:chExt cx="0" cy="0"/>
        </a:xfrm>
      </p:grpSpPr>
      <p:sp>
        <p:nvSpPr>
          <p:cNvPr id="1293" name="Google Shape;1293;g14e1613f9b3_1_3428:notes">
            <a:extLst>
              <a:ext uri="{FF2B5EF4-FFF2-40B4-BE49-F238E27FC236}">
                <a16:creationId xmlns:a16="http://schemas.microsoft.com/office/drawing/2014/main" id="{CD621562-C107-2B4B-C461-E0A844CEFF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a:extLst>
              <a:ext uri="{FF2B5EF4-FFF2-40B4-BE49-F238E27FC236}">
                <a16:creationId xmlns:a16="http://schemas.microsoft.com/office/drawing/2014/main" id="{4FE2636C-51E8-A4E6-5D18-EC612B2B83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842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491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B9E94A41-9CB6-5476-2AEF-A020D384F524}"/>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7329BC5A-D58C-22EC-64BE-F5D68BCC83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4B418CCF-BDC8-51F9-D20B-020F30EDD5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925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a:extLst>
            <a:ext uri="{FF2B5EF4-FFF2-40B4-BE49-F238E27FC236}">
              <a16:creationId xmlns:a16="http://schemas.microsoft.com/office/drawing/2014/main" id="{F9A866BA-578A-345B-7EC4-36E18FF6168E}"/>
            </a:ext>
          </a:extLst>
        </p:cNvPr>
        <p:cNvGrpSpPr/>
        <p:nvPr/>
      </p:nvGrpSpPr>
      <p:grpSpPr>
        <a:xfrm>
          <a:off x="0" y="0"/>
          <a:ext cx="0" cy="0"/>
          <a:chOff x="0" y="0"/>
          <a:chExt cx="0" cy="0"/>
        </a:xfrm>
      </p:grpSpPr>
      <p:sp>
        <p:nvSpPr>
          <p:cNvPr id="938" name="Google Shape;938;g14e0c60b851_0_134:notes">
            <a:extLst>
              <a:ext uri="{FF2B5EF4-FFF2-40B4-BE49-F238E27FC236}">
                <a16:creationId xmlns:a16="http://schemas.microsoft.com/office/drawing/2014/main" id="{D6B190BA-0C38-C966-8533-E01E30E42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4e0c60b851_0_134:notes">
            <a:extLst>
              <a:ext uri="{FF2B5EF4-FFF2-40B4-BE49-F238E27FC236}">
                <a16:creationId xmlns:a16="http://schemas.microsoft.com/office/drawing/2014/main" id="{E6966F0D-922E-CF94-D348-549267C3D9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944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ED7852E3-9A33-DAF8-DDC1-33C62CD9807B}"/>
            </a:ext>
          </a:extLst>
        </p:cNvPr>
        <p:cNvGrpSpPr/>
        <p:nvPr/>
      </p:nvGrpSpPr>
      <p:grpSpPr>
        <a:xfrm>
          <a:off x="0" y="0"/>
          <a:ext cx="0" cy="0"/>
          <a:chOff x="0" y="0"/>
          <a:chExt cx="0" cy="0"/>
        </a:xfrm>
      </p:grpSpPr>
      <p:sp>
        <p:nvSpPr>
          <p:cNvPr id="1090" name="Google Shape;1090;g14e1613f9b3_0_257:notes">
            <a:extLst>
              <a:ext uri="{FF2B5EF4-FFF2-40B4-BE49-F238E27FC236}">
                <a16:creationId xmlns:a16="http://schemas.microsoft.com/office/drawing/2014/main" id="{7421D45A-561C-21B0-E80A-8290DFDE2B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14e1613f9b3_0_257:notes">
            <a:extLst>
              <a:ext uri="{FF2B5EF4-FFF2-40B4-BE49-F238E27FC236}">
                <a16:creationId xmlns:a16="http://schemas.microsoft.com/office/drawing/2014/main" id="{3C933285-FD49-22C5-72EE-D07B2A440C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6599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F6EED67D-8414-867D-8780-5D175FEA8B38}"/>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EBE44255-AC82-5FD2-6B70-536BECA914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C9D734F9-D5C6-563F-F4B4-C657909ECD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32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a:extLst>
            <a:ext uri="{FF2B5EF4-FFF2-40B4-BE49-F238E27FC236}">
              <a16:creationId xmlns:a16="http://schemas.microsoft.com/office/drawing/2014/main" id="{8B3E18E2-804C-7AD9-AB47-F647E55CEA26}"/>
            </a:ext>
          </a:extLst>
        </p:cNvPr>
        <p:cNvGrpSpPr/>
        <p:nvPr/>
      </p:nvGrpSpPr>
      <p:grpSpPr>
        <a:xfrm>
          <a:off x="0" y="0"/>
          <a:ext cx="0" cy="0"/>
          <a:chOff x="0" y="0"/>
          <a:chExt cx="0" cy="0"/>
        </a:xfrm>
      </p:grpSpPr>
      <p:sp>
        <p:nvSpPr>
          <p:cNvPr id="1009" name="Google Shape;1009;g14e1613f9b3_0_262:notes">
            <a:extLst>
              <a:ext uri="{FF2B5EF4-FFF2-40B4-BE49-F238E27FC236}">
                <a16:creationId xmlns:a16="http://schemas.microsoft.com/office/drawing/2014/main" id="{32D81D5B-C5F4-0F55-C22E-1CF6398AB0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a:extLst>
              <a:ext uri="{FF2B5EF4-FFF2-40B4-BE49-F238E27FC236}">
                <a16:creationId xmlns:a16="http://schemas.microsoft.com/office/drawing/2014/main" id="{BEE9DF89-3EC1-D51D-4BBC-6E4ED883A9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6718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a:extLst>
            <a:ext uri="{FF2B5EF4-FFF2-40B4-BE49-F238E27FC236}">
              <a16:creationId xmlns:a16="http://schemas.microsoft.com/office/drawing/2014/main" id="{65F3411B-7FF9-C8AB-9FD7-8B58D389C54E}"/>
            </a:ext>
          </a:extLst>
        </p:cNvPr>
        <p:cNvGrpSpPr/>
        <p:nvPr/>
      </p:nvGrpSpPr>
      <p:grpSpPr>
        <a:xfrm>
          <a:off x="0" y="0"/>
          <a:ext cx="0" cy="0"/>
          <a:chOff x="0" y="0"/>
          <a:chExt cx="0" cy="0"/>
        </a:xfrm>
      </p:grpSpPr>
      <p:sp>
        <p:nvSpPr>
          <p:cNvPr id="829" name="Google Shape;829;g1125d80b419_0_776:notes">
            <a:extLst>
              <a:ext uri="{FF2B5EF4-FFF2-40B4-BE49-F238E27FC236}">
                <a16:creationId xmlns:a16="http://schemas.microsoft.com/office/drawing/2014/main" id="{E61DE56C-B921-F946-30B9-548AA5C5A2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125d80b419_0_776:notes">
            <a:extLst>
              <a:ext uri="{FF2B5EF4-FFF2-40B4-BE49-F238E27FC236}">
                <a16:creationId xmlns:a16="http://schemas.microsoft.com/office/drawing/2014/main" id="{28CD88F6-A1A1-CF0A-9E56-627B24B319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2218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a:extLst>
            <a:ext uri="{FF2B5EF4-FFF2-40B4-BE49-F238E27FC236}">
              <a16:creationId xmlns:a16="http://schemas.microsoft.com/office/drawing/2014/main" id="{EB61513B-B657-2E5C-3FB3-84B60F202A1A}"/>
            </a:ext>
          </a:extLst>
        </p:cNvPr>
        <p:cNvGrpSpPr/>
        <p:nvPr/>
      </p:nvGrpSpPr>
      <p:grpSpPr>
        <a:xfrm>
          <a:off x="0" y="0"/>
          <a:ext cx="0" cy="0"/>
          <a:chOff x="0" y="0"/>
          <a:chExt cx="0" cy="0"/>
        </a:xfrm>
      </p:grpSpPr>
      <p:sp>
        <p:nvSpPr>
          <p:cNvPr id="829" name="Google Shape;829;g1125d80b419_0_776:notes">
            <a:extLst>
              <a:ext uri="{FF2B5EF4-FFF2-40B4-BE49-F238E27FC236}">
                <a16:creationId xmlns:a16="http://schemas.microsoft.com/office/drawing/2014/main" id="{F80F37AF-263B-35AC-AC89-A1E37D9CD4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125d80b419_0_776:notes">
            <a:extLst>
              <a:ext uri="{FF2B5EF4-FFF2-40B4-BE49-F238E27FC236}">
                <a16:creationId xmlns:a16="http://schemas.microsoft.com/office/drawing/2014/main" id="{B8C691CA-3EFC-1FE9-D130-8C0160BA49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2467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244FA44B-2889-6484-3DCE-ED5FD1E9A9CD}"/>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97838BB7-1513-016C-F7A5-4B83479C24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505D6C43-B6BE-52EF-0E8D-4BA95098AA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70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1B3ABFF6-D6C5-AC77-684E-1BB25D2B3975}"/>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0BB2957C-12A8-B7E6-68E2-A7B52682EE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56E42DEA-10C0-9232-8023-CE6290B52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71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5BAFC77E-6467-DA52-6FF5-15CD45B910E0}"/>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BAA1E7E3-2779-70AB-5BBA-81BF0EB302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6CDE108F-E203-21FE-D436-8271B6F757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20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0C6CBAA2-5FA6-8E5F-B611-A4A0DD102A93}"/>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7CB126EC-75F1-0BE4-8BD6-FD8F48AD30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921B2C72-3862-D378-EA8B-ADA14A1AD4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198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82A48662-DE6C-47ED-A0D7-587740941155}"/>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DEF007B1-907B-DA6E-1753-BD8EBD09A1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8C38AE48-740B-72C4-645F-A0EE05264D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19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B73CC09F-23EE-3F0B-23B5-EB4DBE9CF32E}"/>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5F28D9FF-2764-CC16-EB72-FADF677062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1D7DB713-DF60-6F2D-7C09-E322D00ECE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507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3C02CE52-F420-1042-6CBC-C3B9BFDFE239}"/>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5285C558-CF27-881C-35C2-7A90B02E6D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4714D425-9BC5-EE64-0E55-670CF6D4E5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996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9E032998-4E9F-CF3B-EA32-74E1DD0237F5}"/>
            </a:ext>
          </a:extLst>
        </p:cNvPr>
        <p:cNvGrpSpPr/>
        <p:nvPr/>
      </p:nvGrpSpPr>
      <p:grpSpPr>
        <a:xfrm>
          <a:off x="0" y="0"/>
          <a:ext cx="0" cy="0"/>
          <a:chOff x="0" y="0"/>
          <a:chExt cx="0" cy="0"/>
        </a:xfrm>
      </p:grpSpPr>
      <p:sp>
        <p:nvSpPr>
          <p:cNvPr id="756" name="Google Shape;756;g1125d80b419_0_94:notes">
            <a:extLst>
              <a:ext uri="{FF2B5EF4-FFF2-40B4-BE49-F238E27FC236}">
                <a16:creationId xmlns:a16="http://schemas.microsoft.com/office/drawing/2014/main" id="{67BDDFA4-8750-5DCA-85C8-75098F26E5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a:extLst>
              <a:ext uri="{FF2B5EF4-FFF2-40B4-BE49-F238E27FC236}">
                <a16:creationId xmlns:a16="http://schemas.microsoft.com/office/drawing/2014/main" id="{95ACF34D-B56C-5F07-2E35-28D7B2F7EA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365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054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a:extLst>
            <a:ext uri="{FF2B5EF4-FFF2-40B4-BE49-F238E27FC236}">
              <a16:creationId xmlns:a16="http://schemas.microsoft.com/office/drawing/2014/main" id="{D5AC2FD5-2465-E896-4C9D-B189C100D412}"/>
            </a:ext>
          </a:extLst>
        </p:cNvPr>
        <p:cNvGrpSpPr/>
        <p:nvPr/>
      </p:nvGrpSpPr>
      <p:grpSpPr>
        <a:xfrm>
          <a:off x="0" y="0"/>
          <a:ext cx="0" cy="0"/>
          <a:chOff x="0" y="0"/>
          <a:chExt cx="0" cy="0"/>
        </a:xfrm>
      </p:grpSpPr>
      <p:sp>
        <p:nvSpPr>
          <p:cNvPr id="642" name="Google Shape;642;g1125d80b419_0_49:notes">
            <a:extLst>
              <a:ext uri="{FF2B5EF4-FFF2-40B4-BE49-F238E27FC236}">
                <a16:creationId xmlns:a16="http://schemas.microsoft.com/office/drawing/2014/main" id="{3F465951-68AB-8878-8439-0FE4B8EEDD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a:extLst>
              <a:ext uri="{FF2B5EF4-FFF2-40B4-BE49-F238E27FC236}">
                <a16:creationId xmlns:a16="http://schemas.microsoft.com/office/drawing/2014/main" id="{437A1EB2-85B1-C2EA-F27B-CD4795E80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1154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e1613f9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e1613f9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4e1613f9b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4e1613f9b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01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e1613f9b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457200" algn="just">
              <a:lnSpc>
                <a:spcPct val="150000"/>
              </a:lnSpc>
              <a:spcBef>
                <a:spcPts val="600"/>
              </a:spcBef>
              <a:spcAft>
                <a:spcPts val="0"/>
              </a:spcAft>
            </a:pPr>
            <a:r>
              <a:rPr lang="vi-VN" sz="1800" b="1" dirty="0">
                <a:effectLst/>
                <a:latin typeface="Times New Roman" panose="02020603050405020304" pitchFamily="18" charset="0"/>
                <a:ea typeface="SimSun" panose="02010600030101010101" pitchFamily="2" charset="-122"/>
              </a:rPr>
              <a:t>Lớp giao diện người dùng (Presentation Layer)</a:t>
            </a:r>
            <a:r>
              <a:rPr lang="en-US" sz="1800" b="1"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Là</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tầng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tương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tác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trực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tiếp</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với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người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dùng</a:t>
            </a:r>
            <a:r>
              <a:rPr lang="en-US" sz="1800" dirty="0">
                <a:effectLst/>
                <a:latin typeface="Times New Roman" panose="02020603050405020304" pitchFamily="18" charset="0"/>
                <a:ea typeface="SimSun" panose="02010600030101010101" pitchFamily="2" charset="-122"/>
              </a:rPr>
              <a:t> (Client-side). </a:t>
            </a:r>
            <a:r>
              <a:rPr lang="en-US" sz="1800" dirty="0" err="1">
                <a:effectLst/>
                <a:latin typeface="Times New Roman" panose="02020603050405020304" pitchFamily="18" charset="0"/>
                <a:ea typeface="SimSun" panose="02010600030101010101" pitchFamily="2" charset="-122"/>
              </a:rPr>
              <a:t>Nhiệm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vụ</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của</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tầng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này</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là</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hiển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thị</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thông</a:t>
            </a:r>
            <a:r>
              <a:rPr lang="en-US" sz="1800" dirty="0">
                <a:effectLst/>
                <a:latin typeface="Times New Roman" panose="02020603050405020304" pitchFamily="18" charset="0"/>
                <a:ea typeface="SimSun" panose="02010600030101010101" pitchFamily="2" charset="-122"/>
              </a:rPr>
              <a:t> tin </a:t>
            </a:r>
            <a:r>
              <a:rPr lang="en-US" sz="1800" dirty="0" err="1">
                <a:effectLst/>
                <a:latin typeface="Times New Roman" panose="02020603050405020304" pitchFamily="18" charset="0"/>
                <a:ea typeface="SimSun" panose="02010600030101010101" pitchFamily="2" charset="-122"/>
              </a:rPr>
              <a:t>và</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thập</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dữ</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liệu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đầu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vào</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từ</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người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dùng</a:t>
            </a:r>
            <a:r>
              <a:rPr lang="en-US" sz="1800" dirty="0">
                <a:effectLst/>
                <a:latin typeface="Times New Roman" panose="02020603050405020304" pitchFamily="18" charset="0"/>
                <a:ea typeface="SimSun" panose="02010600030101010101" pitchFamily="2" charset="-122"/>
              </a:rPr>
              <a:t>.</a:t>
            </a:r>
          </a:p>
          <a:p>
            <a:pPr marL="0" marR="0" indent="457200" algn="just">
              <a:lnSpc>
                <a:spcPct val="150000"/>
              </a:lnSpc>
              <a:spcBef>
                <a:spcPts val="0"/>
              </a:spcBef>
              <a:spcAft>
                <a:spcPts val="0"/>
              </a:spcAft>
            </a:pPr>
            <a:r>
              <a:rPr lang="vi-VN" sz="1800" b="1" dirty="0">
                <a:effectLst/>
                <a:latin typeface="Times New Roman" panose="02020603050405020304" pitchFamily="18" charset="0"/>
                <a:ea typeface="SimSun" panose="02010600030101010101" pitchFamily="2" charset="-122"/>
              </a:rPr>
              <a:t>Lớp xử lý nghiệp vụ (Business Logic Layer)</a:t>
            </a:r>
            <a:r>
              <a:rPr lang="vi-VN" sz="1800" dirty="0">
                <a:effectLst/>
                <a:latin typeface="Times New Roman" panose="02020603050405020304" pitchFamily="18" charset="0"/>
                <a:ea typeface="SimSun" panose="02010600030101010101" pitchFamily="2" charset="-122"/>
              </a:rPr>
              <a:t>: Đóng vai trò trung gian (Server-side), xử lý các yêu cầu từ tầng giao diện, thực thi các quy tắc nghiệp vụ và tính toán trước khi truy xuất hoặc lưu trữ dữ liệu. </a:t>
            </a:r>
            <a:endParaRPr lang="en-US" sz="1800" dirty="0">
              <a:effectLst/>
              <a:latin typeface="Times New Roman" panose="02020603050405020304" pitchFamily="18" charset="0"/>
              <a:ea typeface="SimSun" panose="02010600030101010101" pitchFamily="2" charset="-122"/>
            </a:endParaRPr>
          </a:p>
          <a:p>
            <a:pPr marL="0" marR="0" indent="457200" algn="just">
              <a:lnSpc>
                <a:spcPct val="150000"/>
              </a:lnSpc>
              <a:spcBef>
                <a:spcPts val="0"/>
              </a:spcBef>
              <a:spcAft>
                <a:spcPts val="600"/>
              </a:spcAft>
            </a:pPr>
            <a:r>
              <a:rPr lang="vi-VN" sz="1800" b="1" dirty="0">
                <a:effectLst/>
                <a:latin typeface="Times New Roman" panose="02020603050405020304" pitchFamily="18" charset="0"/>
                <a:ea typeface="SimSun" panose="02010600030101010101" pitchFamily="2" charset="-122"/>
              </a:rPr>
              <a:t>Lớp dữ liệu (Data Layer):</a:t>
            </a:r>
            <a:r>
              <a:rPr lang="vi-VN" sz="1800" dirty="0">
                <a:effectLst/>
                <a:latin typeface="Times New Roman" panose="02020603050405020304" pitchFamily="18" charset="0"/>
                <a:ea typeface="SimSun" panose="02010600030101010101" pitchFamily="2" charset="-122"/>
              </a:rPr>
              <a:t> Là nơi lưu trữ và quản lý dữ liệu bền vững của hệ thống (Database). Tầng này đảm bảo tính toàn vẹn và an toàn của dữ liệu.</a:t>
            </a:r>
            <a:endParaRPr lang="en-US"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4e0c60b85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4e0c60b85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0" name="Google Shape;10;p2"/>
          <p:cNvGrpSpPr/>
          <p:nvPr/>
        </p:nvGrpSpPr>
        <p:grpSpPr>
          <a:xfrm>
            <a:off x="274200" y="274200"/>
            <a:ext cx="8687100" cy="4686600"/>
            <a:chOff x="274200" y="274200"/>
            <a:chExt cx="8687100" cy="4686600"/>
          </a:xfrm>
        </p:grpSpPr>
        <p:sp>
          <p:nvSpPr>
            <p:cNvPr id="11" name="Google Shape;11;p2"/>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74200" y="274200"/>
              <a:ext cx="8595900" cy="4595100"/>
              <a:chOff x="274200" y="274200"/>
              <a:chExt cx="8595900" cy="4595100"/>
            </a:xfrm>
          </p:grpSpPr>
          <p:grpSp>
            <p:nvGrpSpPr>
              <p:cNvPr id="13" name="Google Shape;13;p2"/>
              <p:cNvGrpSpPr/>
              <p:nvPr/>
            </p:nvGrpSpPr>
            <p:grpSpPr>
              <a:xfrm>
                <a:off x="274200" y="274200"/>
                <a:ext cx="8595900" cy="4595100"/>
                <a:chOff x="274200" y="274200"/>
                <a:chExt cx="8595900" cy="4595100"/>
              </a:xfrm>
            </p:grpSpPr>
            <p:sp>
              <p:nvSpPr>
                <p:cNvPr id="14" name="Google Shape;14;p2"/>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6" name="Google Shape;16;p2"/>
              <p:cNvGrpSpPr/>
              <p:nvPr/>
            </p:nvGrpSpPr>
            <p:grpSpPr>
              <a:xfrm>
                <a:off x="8595300" y="365550"/>
                <a:ext cx="183000" cy="183000"/>
                <a:chOff x="8225400" y="367488"/>
                <a:chExt cx="183000" cy="183000"/>
              </a:xfrm>
            </p:grpSpPr>
            <p:cxnSp>
              <p:nvCxnSpPr>
                <p:cNvPr id="17" name="Google Shape;17;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 name="Google Shape;19;p2"/>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2"/>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1" name="Google Shape;21;p2"/>
          <p:cNvGrpSpPr/>
          <p:nvPr/>
        </p:nvGrpSpPr>
        <p:grpSpPr>
          <a:xfrm>
            <a:off x="914400" y="535100"/>
            <a:ext cx="7406700" cy="4164575"/>
            <a:chOff x="914400" y="535100"/>
            <a:chExt cx="7406700" cy="4164575"/>
          </a:xfrm>
        </p:grpSpPr>
        <p:sp>
          <p:nvSpPr>
            <p:cNvPr id="22" name="Google Shape;22;p2"/>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914400" y="535100"/>
              <a:ext cx="7315200" cy="4073400"/>
              <a:chOff x="914400" y="535100"/>
              <a:chExt cx="7315200" cy="4073400"/>
            </a:xfrm>
          </p:grpSpPr>
          <p:sp>
            <p:nvSpPr>
              <p:cNvPr id="24" name="Google Shape;24;p2"/>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7955100" y="626350"/>
                <a:ext cx="183000" cy="183000"/>
                <a:chOff x="8225400" y="367488"/>
                <a:chExt cx="183000" cy="183000"/>
              </a:xfrm>
            </p:grpSpPr>
            <p:cxnSp>
              <p:nvCxnSpPr>
                <p:cNvPr id="26" name="Google Shape;26;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 name="Google Shape;27;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 name="Google Shape;28;p2"/>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2"/>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1" name="Google Shape;31;p2"/>
          <p:cNvSpPr txBox="1">
            <a:spLocks noGrp="1"/>
          </p:cNvSpPr>
          <p:nvPr>
            <p:ph type="ctrTitle"/>
          </p:nvPr>
        </p:nvSpPr>
        <p:spPr>
          <a:xfrm>
            <a:off x="1828800" y="1174903"/>
            <a:ext cx="5486400" cy="2469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32" name="Google Shape;32;p2"/>
          <p:cNvSpPr txBox="1">
            <a:spLocks noGrp="1"/>
          </p:cNvSpPr>
          <p:nvPr>
            <p:ph type="subTitle" idx="1"/>
          </p:nvPr>
        </p:nvSpPr>
        <p:spPr>
          <a:xfrm>
            <a:off x="1828800" y="3877100"/>
            <a:ext cx="5486400" cy="3657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33"/>
        <p:cNvGrpSpPr/>
        <p:nvPr/>
      </p:nvGrpSpPr>
      <p:grpSpPr>
        <a:xfrm>
          <a:off x="0" y="0"/>
          <a:ext cx="0" cy="0"/>
          <a:chOff x="0" y="0"/>
          <a:chExt cx="0" cy="0"/>
        </a:xfrm>
      </p:grpSpPr>
      <p:pic>
        <p:nvPicPr>
          <p:cNvPr id="234" name="Google Shape;234;p15"/>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35" name="Google Shape;235;p15"/>
          <p:cNvGrpSpPr/>
          <p:nvPr/>
        </p:nvGrpSpPr>
        <p:grpSpPr>
          <a:xfrm>
            <a:off x="274200" y="274200"/>
            <a:ext cx="8687100" cy="4686600"/>
            <a:chOff x="274200" y="274200"/>
            <a:chExt cx="8687100" cy="4686600"/>
          </a:xfrm>
        </p:grpSpPr>
        <p:sp>
          <p:nvSpPr>
            <p:cNvPr id="236" name="Google Shape;236;p15"/>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5"/>
            <p:cNvGrpSpPr/>
            <p:nvPr/>
          </p:nvGrpSpPr>
          <p:grpSpPr>
            <a:xfrm>
              <a:off x="274200" y="274200"/>
              <a:ext cx="8595900" cy="4595100"/>
              <a:chOff x="274200" y="274200"/>
              <a:chExt cx="8595900" cy="4595100"/>
            </a:xfrm>
          </p:grpSpPr>
          <p:grpSp>
            <p:nvGrpSpPr>
              <p:cNvPr id="238" name="Google Shape;238;p15"/>
              <p:cNvGrpSpPr/>
              <p:nvPr/>
            </p:nvGrpSpPr>
            <p:grpSpPr>
              <a:xfrm>
                <a:off x="274200" y="274200"/>
                <a:ext cx="8595900" cy="4595100"/>
                <a:chOff x="274200" y="274200"/>
                <a:chExt cx="8595900" cy="4595100"/>
              </a:xfrm>
            </p:grpSpPr>
            <p:sp>
              <p:nvSpPr>
                <p:cNvPr id="239" name="Google Shape;239;p15"/>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 name="Google Shape;240;p15"/>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41" name="Google Shape;241;p15"/>
              <p:cNvGrpSpPr/>
              <p:nvPr/>
            </p:nvGrpSpPr>
            <p:grpSpPr>
              <a:xfrm>
                <a:off x="8595300" y="365550"/>
                <a:ext cx="183000" cy="183000"/>
                <a:chOff x="8225400" y="367488"/>
                <a:chExt cx="183000" cy="183000"/>
              </a:xfrm>
            </p:grpSpPr>
            <p:cxnSp>
              <p:nvCxnSpPr>
                <p:cNvPr id="242" name="Google Shape;242;p15"/>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43" name="Google Shape;243;p15"/>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44" name="Google Shape;244;p15"/>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 name="Google Shape;245;p15"/>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46" name="Google Shape;246;p15"/>
          <p:cNvSpPr txBox="1">
            <a:spLocks noGrp="1"/>
          </p:cNvSpPr>
          <p:nvPr>
            <p:ph type="title"/>
          </p:nvPr>
        </p:nvSpPr>
        <p:spPr>
          <a:xfrm>
            <a:off x="715125" y="731525"/>
            <a:ext cx="7713900" cy="685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47"/>
        <p:cNvGrpSpPr/>
        <p:nvPr/>
      </p:nvGrpSpPr>
      <p:grpSpPr>
        <a:xfrm>
          <a:off x="0" y="0"/>
          <a:ext cx="0" cy="0"/>
          <a:chOff x="0" y="0"/>
          <a:chExt cx="0" cy="0"/>
        </a:xfrm>
      </p:grpSpPr>
      <p:pic>
        <p:nvPicPr>
          <p:cNvPr id="248" name="Google Shape;248;p1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49" name="Google Shape;249;p16"/>
          <p:cNvGrpSpPr/>
          <p:nvPr/>
        </p:nvGrpSpPr>
        <p:grpSpPr>
          <a:xfrm>
            <a:off x="274200" y="274200"/>
            <a:ext cx="5919000" cy="4425900"/>
            <a:chOff x="274200" y="274200"/>
            <a:chExt cx="5919000" cy="4425900"/>
          </a:xfrm>
        </p:grpSpPr>
        <p:sp>
          <p:nvSpPr>
            <p:cNvPr id="250" name="Google Shape;250;p16"/>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6"/>
            <p:cNvGrpSpPr/>
            <p:nvPr/>
          </p:nvGrpSpPr>
          <p:grpSpPr>
            <a:xfrm>
              <a:off x="274200" y="274200"/>
              <a:ext cx="5827500" cy="4334400"/>
              <a:chOff x="274200" y="274200"/>
              <a:chExt cx="5827500" cy="4334400"/>
            </a:xfrm>
          </p:grpSpPr>
          <p:sp>
            <p:nvSpPr>
              <p:cNvPr id="252" name="Google Shape;252;p16"/>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a:off x="5827100" y="365450"/>
                <a:ext cx="183000" cy="183000"/>
                <a:chOff x="8225400" y="367488"/>
                <a:chExt cx="183000" cy="183000"/>
              </a:xfrm>
            </p:grpSpPr>
            <p:cxnSp>
              <p:nvCxnSpPr>
                <p:cNvPr id="254" name="Google Shape;254;p1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55" name="Google Shape;255;p1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56" name="Google Shape;256;p16"/>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6"/>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258" name="Google Shape;258;p16"/>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259" name="Google Shape;259;p16"/>
          <p:cNvSpPr txBox="1">
            <a:spLocks noGrp="1"/>
          </p:cNvSpPr>
          <p:nvPr>
            <p:ph type="subTitle" idx="1"/>
          </p:nvPr>
        </p:nvSpPr>
        <p:spPr>
          <a:xfrm>
            <a:off x="715100" y="1600325"/>
            <a:ext cx="3674100" cy="9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60" name="Google Shape;260;p16"/>
          <p:cNvSpPr txBox="1">
            <a:spLocks noGrp="1"/>
          </p:cNvSpPr>
          <p:nvPr>
            <p:ph type="title"/>
          </p:nvPr>
        </p:nvSpPr>
        <p:spPr>
          <a:xfrm>
            <a:off x="714350" y="731525"/>
            <a:ext cx="3674100" cy="685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TITLE_AND_TWO_COLUMNS_1">
    <p:spTree>
      <p:nvGrpSpPr>
        <p:cNvPr id="1" name="Shape 261"/>
        <p:cNvGrpSpPr/>
        <p:nvPr/>
      </p:nvGrpSpPr>
      <p:grpSpPr>
        <a:xfrm>
          <a:off x="0" y="0"/>
          <a:ext cx="0" cy="0"/>
          <a:chOff x="0" y="0"/>
          <a:chExt cx="0" cy="0"/>
        </a:xfrm>
      </p:grpSpPr>
      <p:pic>
        <p:nvPicPr>
          <p:cNvPr id="262" name="Google Shape;262;p1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63" name="Google Shape;263;p17"/>
          <p:cNvGrpSpPr/>
          <p:nvPr/>
        </p:nvGrpSpPr>
        <p:grpSpPr>
          <a:xfrm>
            <a:off x="274200" y="274200"/>
            <a:ext cx="8687100" cy="4686600"/>
            <a:chOff x="274200" y="274200"/>
            <a:chExt cx="8687100" cy="4686600"/>
          </a:xfrm>
        </p:grpSpPr>
        <p:sp>
          <p:nvSpPr>
            <p:cNvPr id="264" name="Google Shape;264;p17"/>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7"/>
            <p:cNvGrpSpPr/>
            <p:nvPr/>
          </p:nvGrpSpPr>
          <p:grpSpPr>
            <a:xfrm>
              <a:off x="274200" y="274200"/>
              <a:ext cx="8595900" cy="4595100"/>
              <a:chOff x="274200" y="274200"/>
              <a:chExt cx="8595900" cy="4595100"/>
            </a:xfrm>
          </p:grpSpPr>
          <p:grpSp>
            <p:nvGrpSpPr>
              <p:cNvPr id="266" name="Google Shape;266;p17"/>
              <p:cNvGrpSpPr/>
              <p:nvPr/>
            </p:nvGrpSpPr>
            <p:grpSpPr>
              <a:xfrm>
                <a:off x="274200" y="274200"/>
                <a:ext cx="8595900" cy="4595100"/>
                <a:chOff x="274200" y="274200"/>
                <a:chExt cx="8595900" cy="4595100"/>
              </a:xfrm>
            </p:grpSpPr>
            <p:sp>
              <p:nvSpPr>
                <p:cNvPr id="267" name="Google Shape;267;p17"/>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7"/>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69" name="Google Shape;269;p17"/>
              <p:cNvGrpSpPr/>
              <p:nvPr/>
            </p:nvGrpSpPr>
            <p:grpSpPr>
              <a:xfrm>
                <a:off x="8595300" y="365550"/>
                <a:ext cx="183000" cy="183000"/>
                <a:chOff x="8225400" y="367488"/>
                <a:chExt cx="183000" cy="183000"/>
              </a:xfrm>
            </p:grpSpPr>
            <p:cxnSp>
              <p:nvCxnSpPr>
                <p:cNvPr id="270" name="Google Shape;270;p1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1" name="Google Shape;271;p1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72" name="Google Shape;272;p17"/>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17"/>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74" name="Google Shape;274;p17"/>
          <p:cNvSpPr txBox="1">
            <a:spLocks noGrp="1"/>
          </p:cNvSpPr>
          <p:nvPr>
            <p:ph type="subTitle" idx="1"/>
          </p:nvPr>
        </p:nvSpPr>
        <p:spPr>
          <a:xfrm>
            <a:off x="714325" y="2754900"/>
            <a:ext cx="36747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7"/>
          <p:cNvSpPr txBox="1">
            <a:spLocks noGrp="1"/>
          </p:cNvSpPr>
          <p:nvPr>
            <p:ph type="title"/>
          </p:nvPr>
        </p:nvSpPr>
        <p:spPr>
          <a:xfrm>
            <a:off x="714325" y="731400"/>
            <a:ext cx="3674700" cy="1840500"/>
          </a:xfrm>
          <a:prstGeom prst="rect">
            <a:avLst/>
          </a:prstGeom>
        </p:spPr>
        <p:txBody>
          <a:bodyPr spcFirstLastPara="1" wrap="square" lIns="91425" tIns="91425" rIns="91425" bIns="91425" anchor="t" anchorCtr="0">
            <a:noAutofit/>
          </a:bodyPr>
          <a:lstStyle>
            <a:lvl1pPr marR="91440"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6" name="Google Shape;276;p17"/>
          <p:cNvSpPr>
            <a:spLocks noGrp="1"/>
          </p:cNvSpPr>
          <p:nvPr>
            <p:ph type="pic" idx="2"/>
          </p:nvPr>
        </p:nvSpPr>
        <p:spPr>
          <a:xfrm>
            <a:off x="4769625" y="1271375"/>
            <a:ext cx="3644400" cy="32178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77"/>
        <p:cNvGrpSpPr/>
        <p:nvPr/>
      </p:nvGrpSpPr>
      <p:grpSpPr>
        <a:xfrm>
          <a:off x="0" y="0"/>
          <a:ext cx="0" cy="0"/>
          <a:chOff x="0" y="0"/>
          <a:chExt cx="0" cy="0"/>
        </a:xfrm>
      </p:grpSpPr>
      <p:pic>
        <p:nvPicPr>
          <p:cNvPr id="278" name="Google Shape;278;p1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79" name="Google Shape;279;p18"/>
          <p:cNvGrpSpPr/>
          <p:nvPr/>
        </p:nvGrpSpPr>
        <p:grpSpPr>
          <a:xfrm>
            <a:off x="274200" y="274200"/>
            <a:ext cx="8687100" cy="4686600"/>
            <a:chOff x="274200" y="274200"/>
            <a:chExt cx="8687100" cy="4686600"/>
          </a:xfrm>
        </p:grpSpPr>
        <p:sp>
          <p:nvSpPr>
            <p:cNvPr id="280" name="Google Shape;280;p18"/>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8"/>
            <p:cNvGrpSpPr/>
            <p:nvPr/>
          </p:nvGrpSpPr>
          <p:grpSpPr>
            <a:xfrm>
              <a:off x="274200" y="274200"/>
              <a:ext cx="8595900" cy="4595100"/>
              <a:chOff x="274200" y="274200"/>
              <a:chExt cx="8595900" cy="4595100"/>
            </a:xfrm>
          </p:grpSpPr>
          <p:grpSp>
            <p:nvGrpSpPr>
              <p:cNvPr id="282" name="Google Shape;282;p18"/>
              <p:cNvGrpSpPr/>
              <p:nvPr/>
            </p:nvGrpSpPr>
            <p:grpSpPr>
              <a:xfrm>
                <a:off x="274200" y="274200"/>
                <a:ext cx="8595900" cy="4595100"/>
                <a:chOff x="274200" y="274200"/>
                <a:chExt cx="8595900" cy="4595100"/>
              </a:xfrm>
            </p:grpSpPr>
            <p:sp>
              <p:nvSpPr>
                <p:cNvPr id="283" name="Google Shape;283;p18"/>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18"/>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85" name="Google Shape;285;p18"/>
              <p:cNvGrpSpPr/>
              <p:nvPr/>
            </p:nvGrpSpPr>
            <p:grpSpPr>
              <a:xfrm>
                <a:off x="8595300" y="365550"/>
                <a:ext cx="183000" cy="183000"/>
                <a:chOff x="8225400" y="367488"/>
                <a:chExt cx="183000" cy="183000"/>
              </a:xfrm>
            </p:grpSpPr>
            <p:cxnSp>
              <p:nvCxnSpPr>
                <p:cNvPr id="286" name="Google Shape;286;p1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87" name="Google Shape;287;p1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8" name="Google Shape;288;p18"/>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 name="Google Shape;289;p18"/>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90" name="Google Shape;290;p18"/>
          <p:cNvSpPr txBox="1">
            <a:spLocks noGrp="1"/>
          </p:cNvSpPr>
          <p:nvPr>
            <p:ph type="title"/>
          </p:nvPr>
        </p:nvSpPr>
        <p:spPr>
          <a:xfrm>
            <a:off x="713232" y="731520"/>
            <a:ext cx="77175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18"/>
          <p:cNvSpPr txBox="1">
            <a:spLocks noGrp="1"/>
          </p:cNvSpPr>
          <p:nvPr>
            <p:ph type="subTitle" idx="1"/>
          </p:nvPr>
        </p:nvSpPr>
        <p:spPr>
          <a:xfrm>
            <a:off x="780350" y="2571436"/>
            <a:ext cx="21972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2" name="Google Shape;292;p18"/>
          <p:cNvSpPr txBox="1">
            <a:spLocks noGrp="1"/>
          </p:cNvSpPr>
          <p:nvPr>
            <p:ph type="subTitle" idx="2"/>
          </p:nvPr>
        </p:nvSpPr>
        <p:spPr>
          <a:xfrm>
            <a:off x="7817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8"/>
          <p:cNvSpPr txBox="1">
            <a:spLocks noGrp="1"/>
          </p:cNvSpPr>
          <p:nvPr>
            <p:ph type="subTitle" idx="3"/>
          </p:nvPr>
        </p:nvSpPr>
        <p:spPr>
          <a:xfrm>
            <a:off x="34748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18"/>
          <p:cNvSpPr txBox="1">
            <a:spLocks noGrp="1"/>
          </p:cNvSpPr>
          <p:nvPr>
            <p:ph type="subTitle" idx="4"/>
          </p:nvPr>
        </p:nvSpPr>
        <p:spPr>
          <a:xfrm>
            <a:off x="6167776" y="3053833"/>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8"/>
          <p:cNvSpPr txBox="1">
            <a:spLocks noGrp="1"/>
          </p:cNvSpPr>
          <p:nvPr>
            <p:ph type="subTitle" idx="5"/>
          </p:nvPr>
        </p:nvSpPr>
        <p:spPr>
          <a:xfrm>
            <a:off x="3474800" y="2571425"/>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6" name="Google Shape;296;p18"/>
          <p:cNvSpPr txBox="1">
            <a:spLocks noGrp="1"/>
          </p:cNvSpPr>
          <p:nvPr>
            <p:ph type="subTitle" idx="6"/>
          </p:nvPr>
        </p:nvSpPr>
        <p:spPr>
          <a:xfrm>
            <a:off x="6167776" y="2571426"/>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97"/>
        <p:cNvGrpSpPr/>
        <p:nvPr/>
      </p:nvGrpSpPr>
      <p:grpSpPr>
        <a:xfrm>
          <a:off x="0" y="0"/>
          <a:ext cx="0" cy="0"/>
          <a:chOff x="0" y="0"/>
          <a:chExt cx="0" cy="0"/>
        </a:xfrm>
      </p:grpSpPr>
      <p:pic>
        <p:nvPicPr>
          <p:cNvPr id="298" name="Google Shape;298;p19"/>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99" name="Google Shape;299;p19"/>
          <p:cNvGrpSpPr/>
          <p:nvPr/>
        </p:nvGrpSpPr>
        <p:grpSpPr>
          <a:xfrm>
            <a:off x="274200" y="274200"/>
            <a:ext cx="8687100" cy="4686600"/>
            <a:chOff x="274200" y="274200"/>
            <a:chExt cx="8687100" cy="4686600"/>
          </a:xfrm>
        </p:grpSpPr>
        <p:sp>
          <p:nvSpPr>
            <p:cNvPr id="300" name="Google Shape;300;p19"/>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9"/>
            <p:cNvGrpSpPr/>
            <p:nvPr/>
          </p:nvGrpSpPr>
          <p:grpSpPr>
            <a:xfrm>
              <a:off x="274200" y="274200"/>
              <a:ext cx="8595900" cy="4595100"/>
              <a:chOff x="274200" y="274200"/>
              <a:chExt cx="8595900" cy="4595100"/>
            </a:xfrm>
          </p:grpSpPr>
          <p:grpSp>
            <p:nvGrpSpPr>
              <p:cNvPr id="302" name="Google Shape;302;p19"/>
              <p:cNvGrpSpPr/>
              <p:nvPr/>
            </p:nvGrpSpPr>
            <p:grpSpPr>
              <a:xfrm>
                <a:off x="274200" y="274200"/>
                <a:ext cx="8595900" cy="4595100"/>
                <a:chOff x="274200" y="274200"/>
                <a:chExt cx="8595900" cy="4595100"/>
              </a:xfrm>
            </p:grpSpPr>
            <p:sp>
              <p:nvSpPr>
                <p:cNvPr id="303" name="Google Shape;303;p19"/>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19"/>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305" name="Google Shape;305;p19"/>
              <p:cNvGrpSpPr/>
              <p:nvPr/>
            </p:nvGrpSpPr>
            <p:grpSpPr>
              <a:xfrm>
                <a:off x="8595300" y="365550"/>
                <a:ext cx="183000" cy="183000"/>
                <a:chOff x="8225400" y="367488"/>
                <a:chExt cx="183000" cy="183000"/>
              </a:xfrm>
            </p:grpSpPr>
            <p:cxnSp>
              <p:nvCxnSpPr>
                <p:cNvPr id="306" name="Google Shape;306;p19"/>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07" name="Google Shape;307;p19"/>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08" name="Google Shape;308;p19"/>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9" name="Google Shape;309;p19"/>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310" name="Google Shape;310;p19"/>
          <p:cNvSpPr txBox="1">
            <a:spLocks noGrp="1"/>
          </p:cNvSpPr>
          <p:nvPr>
            <p:ph type="title"/>
          </p:nvPr>
        </p:nvSpPr>
        <p:spPr>
          <a:xfrm>
            <a:off x="715100" y="731525"/>
            <a:ext cx="77157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19"/>
          <p:cNvSpPr txBox="1">
            <a:spLocks noGrp="1"/>
          </p:cNvSpPr>
          <p:nvPr>
            <p:ph type="subTitle" idx="1"/>
          </p:nvPr>
        </p:nvSpPr>
        <p:spPr>
          <a:xfrm>
            <a:off x="3408500" y="2103624"/>
            <a:ext cx="5020200" cy="50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2" name="Google Shape;312;p19"/>
          <p:cNvSpPr txBox="1">
            <a:spLocks noGrp="1"/>
          </p:cNvSpPr>
          <p:nvPr>
            <p:ph type="subTitle" idx="2"/>
          </p:nvPr>
        </p:nvSpPr>
        <p:spPr>
          <a:xfrm>
            <a:off x="3408500" y="3104632"/>
            <a:ext cx="5020200" cy="50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3" name="Google Shape;313;p19"/>
          <p:cNvSpPr txBox="1">
            <a:spLocks noGrp="1"/>
          </p:cNvSpPr>
          <p:nvPr>
            <p:ph type="subTitle" idx="3"/>
          </p:nvPr>
        </p:nvSpPr>
        <p:spPr>
          <a:xfrm>
            <a:off x="3408200" y="4105448"/>
            <a:ext cx="5020800" cy="50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4" name="Google Shape;314;p19"/>
          <p:cNvSpPr txBox="1">
            <a:spLocks noGrp="1"/>
          </p:cNvSpPr>
          <p:nvPr>
            <p:ph type="subTitle" idx="4"/>
          </p:nvPr>
        </p:nvSpPr>
        <p:spPr>
          <a:xfrm>
            <a:off x="3408500" y="1600325"/>
            <a:ext cx="5020200" cy="5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19"/>
          <p:cNvSpPr txBox="1">
            <a:spLocks noGrp="1"/>
          </p:cNvSpPr>
          <p:nvPr>
            <p:ph type="subTitle" idx="5"/>
          </p:nvPr>
        </p:nvSpPr>
        <p:spPr>
          <a:xfrm>
            <a:off x="3408500" y="2601333"/>
            <a:ext cx="5020200" cy="5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19"/>
          <p:cNvSpPr txBox="1">
            <a:spLocks noGrp="1"/>
          </p:cNvSpPr>
          <p:nvPr>
            <p:ph type="subTitle" idx="6"/>
          </p:nvPr>
        </p:nvSpPr>
        <p:spPr>
          <a:xfrm>
            <a:off x="3408200" y="3602149"/>
            <a:ext cx="5020800" cy="5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84"/>
        <p:cNvGrpSpPr/>
        <p:nvPr/>
      </p:nvGrpSpPr>
      <p:grpSpPr>
        <a:xfrm>
          <a:off x="0" y="0"/>
          <a:ext cx="0" cy="0"/>
          <a:chOff x="0" y="0"/>
          <a:chExt cx="0" cy="0"/>
        </a:xfrm>
      </p:grpSpPr>
      <p:pic>
        <p:nvPicPr>
          <p:cNvPr id="385" name="Google Shape;385;p2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86" name="Google Shape;386;p23"/>
          <p:cNvGrpSpPr/>
          <p:nvPr/>
        </p:nvGrpSpPr>
        <p:grpSpPr>
          <a:xfrm>
            <a:off x="914400" y="535100"/>
            <a:ext cx="7406700" cy="4164575"/>
            <a:chOff x="914400" y="535100"/>
            <a:chExt cx="7406700" cy="4164575"/>
          </a:xfrm>
        </p:grpSpPr>
        <p:sp>
          <p:nvSpPr>
            <p:cNvPr id="387" name="Google Shape;387;p23"/>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3"/>
            <p:cNvGrpSpPr/>
            <p:nvPr/>
          </p:nvGrpSpPr>
          <p:grpSpPr>
            <a:xfrm>
              <a:off x="914400" y="535100"/>
              <a:ext cx="7315200" cy="4073400"/>
              <a:chOff x="914400" y="535100"/>
              <a:chExt cx="7315200" cy="4073400"/>
            </a:xfrm>
          </p:grpSpPr>
          <p:sp>
            <p:nvSpPr>
              <p:cNvPr id="389" name="Google Shape;389;p23"/>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3"/>
              <p:cNvGrpSpPr/>
              <p:nvPr/>
            </p:nvGrpSpPr>
            <p:grpSpPr>
              <a:xfrm>
                <a:off x="7955100" y="626350"/>
                <a:ext cx="183000" cy="183000"/>
                <a:chOff x="8225400" y="367488"/>
                <a:chExt cx="183000" cy="183000"/>
              </a:xfrm>
            </p:grpSpPr>
            <p:cxnSp>
              <p:nvCxnSpPr>
                <p:cNvPr id="391" name="Google Shape;391;p2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92" name="Google Shape;392;p2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93" name="Google Shape;393;p23"/>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23"/>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95" name="Google Shape;395;p23"/>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96" name="Google Shape;396;p23"/>
          <p:cNvSpPr txBox="1">
            <a:spLocks noGrp="1"/>
          </p:cNvSpPr>
          <p:nvPr>
            <p:ph type="ctrTitle"/>
          </p:nvPr>
        </p:nvSpPr>
        <p:spPr>
          <a:xfrm>
            <a:off x="2285980" y="984428"/>
            <a:ext cx="45720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7" name="Google Shape;397;p23"/>
          <p:cNvSpPr txBox="1">
            <a:spLocks noGrp="1"/>
          </p:cNvSpPr>
          <p:nvPr>
            <p:ph type="subTitle" idx="1"/>
          </p:nvPr>
        </p:nvSpPr>
        <p:spPr>
          <a:xfrm>
            <a:off x="2285980" y="1898836"/>
            <a:ext cx="45720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98" name="Google Shape;398;p23"/>
          <p:cNvSpPr txBox="1"/>
          <p:nvPr/>
        </p:nvSpPr>
        <p:spPr>
          <a:xfrm>
            <a:off x="2286020" y="3535412"/>
            <a:ext cx="4572000" cy="54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000" b="1">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lang="en" sz="1000" b="1">
                <a:solidFill>
                  <a:schemeClr val="dk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000">
                <a:solidFill>
                  <a:schemeClr val="dk1"/>
                </a:solidFill>
                <a:latin typeface="Karla"/>
                <a:ea typeface="Karla"/>
                <a:cs typeface="Karla"/>
                <a:sym typeface="Karla"/>
              </a:rPr>
              <a:t>, including icons by </a:t>
            </a:r>
            <a:r>
              <a:rPr lang="en" sz="1000" b="1">
                <a:solidFill>
                  <a:schemeClr val="dk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000">
                <a:solidFill>
                  <a:schemeClr val="dk1"/>
                </a:solidFill>
                <a:latin typeface="Karla"/>
                <a:ea typeface="Karla"/>
                <a:cs typeface="Karla"/>
                <a:sym typeface="Karla"/>
              </a:rPr>
              <a:t>, and infographics &amp; images by </a:t>
            </a:r>
            <a:r>
              <a:rPr lang="en" sz="1000" b="1">
                <a:solidFill>
                  <a:schemeClr val="dk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000" b="1">
              <a:solidFill>
                <a:schemeClr val="dk1"/>
              </a:solidFill>
              <a:latin typeface="Karla"/>
              <a:ea typeface="Karla"/>
              <a:cs typeface="Karla"/>
              <a:sym typeface="Karl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9"/>
        <p:cNvGrpSpPr/>
        <p:nvPr/>
      </p:nvGrpSpPr>
      <p:grpSpPr>
        <a:xfrm>
          <a:off x="0" y="0"/>
          <a:ext cx="0" cy="0"/>
          <a:chOff x="0" y="0"/>
          <a:chExt cx="0" cy="0"/>
        </a:xfrm>
      </p:grpSpPr>
      <p:pic>
        <p:nvPicPr>
          <p:cNvPr id="400" name="Google Shape;400;p24"/>
          <p:cNvPicPr preferRelativeResize="0"/>
          <p:nvPr/>
        </p:nvPicPr>
        <p:blipFill>
          <a:blip r:embed="rId2">
            <a:alphaModFix amt="20000"/>
          </a:blip>
          <a:stretch>
            <a:fillRect/>
          </a:stretch>
        </p:blipFill>
        <p:spPr>
          <a:xfrm>
            <a:off x="-91387" y="1031845"/>
            <a:ext cx="9326879" cy="416911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pic>
        <p:nvPicPr>
          <p:cNvPr id="34" name="Google Shape;34;p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5" name="Google Shape;35;p3"/>
          <p:cNvGrpSpPr/>
          <p:nvPr/>
        </p:nvGrpSpPr>
        <p:grpSpPr>
          <a:xfrm>
            <a:off x="1371300" y="742950"/>
            <a:ext cx="6492300" cy="3749100"/>
            <a:chOff x="1371300" y="742950"/>
            <a:chExt cx="6492300" cy="3749100"/>
          </a:xfrm>
        </p:grpSpPr>
        <p:sp>
          <p:nvSpPr>
            <p:cNvPr id="36" name="Google Shape;36;p3"/>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a:off x="1371300" y="742950"/>
              <a:ext cx="6401400" cy="3657600"/>
              <a:chOff x="1371300" y="742950"/>
              <a:chExt cx="6401400" cy="3657600"/>
            </a:xfrm>
          </p:grpSpPr>
          <p:sp>
            <p:nvSpPr>
              <p:cNvPr id="38" name="Google Shape;38;p3"/>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3"/>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40" name="Google Shape;40;p3"/>
              <p:cNvGrpSpPr/>
              <p:nvPr/>
            </p:nvGrpSpPr>
            <p:grpSpPr>
              <a:xfrm>
                <a:off x="7498200" y="834288"/>
                <a:ext cx="183000" cy="183000"/>
                <a:chOff x="8225400" y="367488"/>
                <a:chExt cx="183000" cy="183000"/>
              </a:xfrm>
            </p:grpSpPr>
            <p:cxnSp>
              <p:nvCxnSpPr>
                <p:cNvPr id="41" name="Google Shape;41;p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2" name="Google Shape;42;p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43" name="Google Shape;43;p3"/>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3"/>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45" name="Google Shape;45;p3"/>
          <p:cNvSpPr txBox="1">
            <a:spLocks noGrp="1"/>
          </p:cNvSpPr>
          <p:nvPr>
            <p:ph type="title"/>
          </p:nvPr>
        </p:nvSpPr>
        <p:spPr>
          <a:xfrm>
            <a:off x="1828800" y="2114550"/>
            <a:ext cx="5486400" cy="9144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46" name="Google Shape;46;p3"/>
          <p:cNvSpPr txBox="1">
            <a:spLocks noGrp="1"/>
          </p:cNvSpPr>
          <p:nvPr>
            <p:ph type="title" idx="2" hasCustomPrompt="1"/>
          </p:nvPr>
        </p:nvSpPr>
        <p:spPr>
          <a:xfrm>
            <a:off x="947550" y="679350"/>
            <a:ext cx="1368300" cy="137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 name="Google Shape;47;p3"/>
          <p:cNvSpPr txBox="1">
            <a:spLocks noGrp="1"/>
          </p:cNvSpPr>
          <p:nvPr>
            <p:ph type="subTitle" idx="1"/>
          </p:nvPr>
        </p:nvSpPr>
        <p:spPr>
          <a:xfrm>
            <a:off x="2286000" y="3952891"/>
            <a:ext cx="45720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pic>
        <p:nvPicPr>
          <p:cNvPr id="64" name="Google Shape;64;p5"/>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65" name="Google Shape;65;p5"/>
          <p:cNvGrpSpPr/>
          <p:nvPr/>
        </p:nvGrpSpPr>
        <p:grpSpPr>
          <a:xfrm>
            <a:off x="274200" y="274200"/>
            <a:ext cx="8687100" cy="4686600"/>
            <a:chOff x="274200" y="274200"/>
            <a:chExt cx="8687100" cy="4686600"/>
          </a:xfrm>
        </p:grpSpPr>
        <p:sp>
          <p:nvSpPr>
            <p:cNvPr id="66" name="Google Shape;66;p5"/>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5"/>
            <p:cNvGrpSpPr/>
            <p:nvPr/>
          </p:nvGrpSpPr>
          <p:grpSpPr>
            <a:xfrm>
              <a:off x="274200" y="274200"/>
              <a:ext cx="8595900" cy="4595100"/>
              <a:chOff x="274200" y="274200"/>
              <a:chExt cx="8595900" cy="4595100"/>
            </a:xfrm>
          </p:grpSpPr>
          <p:grpSp>
            <p:nvGrpSpPr>
              <p:cNvPr id="68" name="Google Shape;68;p5"/>
              <p:cNvGrpSpPr/>
              <p:nvPr/>
            </p:nvGrpSpPr>
            <p:grpSpPr>
              <a:xfrm>
                <a:off x="274200" y="274200"/>
                <a:ext cx="8595900" cy="4595100"/>
                <a:chOff x="274200" y="274200"/>
                <a:chExt cx="8595900" cy="4595100"/>
              </a:xfrm>
            </p:grpSpPr>
            <p:sp>
              <p:nvSpPr>
                <p:cNvPr id="69" name="Google Shape;69;p5"/>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 name="Google Shape;70;p5"/>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71" name="Google Shape;71;p5"/>
              <p:cNvGrpSpPr/>
              <p:nvPr/>
            </p:nvGrpSpPr>
            <p:grpSpPr>
              <a:xfrm>
                <a:off x="8595300" y="365550"/>
                <a:ext cx="183000" cy="183000"/>
                <a:chOff x="8225400" y="367488"/>
                <a:chExt cx="183000" cy="183000"/>
              </a:xfrm>
            </p:grpSpPr>
            <p:cxnSp>
              <p:nvCxnSpPr>
                <p:cNvPr id="72" name="Google Shape;72;p5"/>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73" name="Google Shape;73;p5"/>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74" name="Google Shape;74;p5"/>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5"/>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76" name="Google Shape;76;p5"/>
          <p:cNvSpPr txBox="1">
            <a:spLocks noGrp="1"/>
          </p:cNvSpPr>
          <p:nvPr>
            <p:ph type="subTitle" idx="1"/>
          </p:nvPr>
        </p:nvSpPr>
        <p:spPr>
          <a:xfrm>
            <a:off x="2639725" y="2147800"/>
            <a:ext cx="1566300" cy="81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5"/>
          <p:cNvSpPr txBox="1">
            <a:spLocks noGrp="1"/>
          </p:cNvSpPr>
          <p:nvPr>
            <p:ph type="subTitle" idx="2"/>
          </p:nvPr>
        </p:nvSpPr>
        <p:spPr>
          <a:xfrm>
            <a:off x="6682288" y="2147800"/>
            <a:ext cx="1563600" cy="81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5"/>
          <p:cNvSpPr txBox="1">
            <a:spLocks noGrp="1"/>
          </p:cNvSpPr>
          <p:nvPr>
            <p:ph type="subTitle" idx="3"/>
          </p:nvPr>
        </p:nvSpPr>
        <p:spPr>
          <a:xfrm>
            <a:off x="2639725" y="2892425"/>
            <a:ext cx="1566300" cy="82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5"/>
          <p:cNvSpPr txBox="1">
            <a:spLocks noGrp="1"/>
          </p:cNvSpPr>
          <p:nvPr>
            <p:ph type="subTitle" idx="4"/>
          </p:nvPr>
        </p:nvSpPr>
        <p:spPr>
          <a:xfrm>
            <a:off x="6682288" y="2892425"/>
            <a:ext cx="1563600" cy="82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5"/>
          <p:cNvSpPr txBox="1">
            <a:spLocks noGrp="1"/>
          </p:cNvSpPr>
          <p:nvPr>
            <p:ph type="title"/>
          </p:nvPr>
        </p:nvSpPr>
        <p:spPr>
          <a:xfrm>
            <a:off x="713232" y="731520"/>
            <a:ext cx="77175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pic>
        <p:nvPicPr>
          <p:cNvPr id="82" name="Google Shape;82;p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83" name="Google Shape;83;p6"/>
          <p:cNvGrpSpPr/>
          <p:nvPr/>
        </p:nvGrpSpPr>
        <p:grpSpPr>
          <a:xfrm>
            <a:off x="274200" y="274200"/>
            <a:ext cx="8687100" cy="4686600"/>
            <a:chOff x="274200" y="274200"/>
            <a:chExt cx="8687100" cy="4686600"/>
          </a:xfrm>
        </p:grpSpPr>
        <p:sp>
          <p:nvSpPr>
            <p:cNvPr id="84" name="Google Shape;84;p6"/>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6"/>
            <p:cNvGrpSpPr/>
            <p:nvPr/>
          </p:nvGrpSpPr>
          <p:grpSpPr>
            <a:xfrm>
              <a:off x="274200" y="274200"/>
              <a:ext cx="8595900" cy="4595100"/>
              <a:chOff x="274200" y="274200"/>
              <a:chExt cx="8595900" cy="4595100"/>
            </a:xfrm>
          </p:grpSpPr>
          <p:grpSp>
            <p:nvGrpSpPr>
              <p:cNvPr id="86" name="Google Shape;86;p6"/>
              <p:cNvGrpSpPr/>
              <p:nvPr/>
            </p:nvGrpSpPr>
            <p:grpSpPr>
              <a:xfrm>
                <a:off x="274200" y="274200"/>
                <a:ext cx="8595900" cy="4595100"/>
                <a:chOff x="274200" y="274200"/>
                <a:chExt cx="8595900" cy="4595100"/>
              </a:xfrm>
            </p:grpSpPr>
            <p:sp>
              <p:nvSpPr>
                <p:cNvPr id="87" name="Google Shape;87;p6"/>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6"/>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89" name="Google Shape;89;p6"/>
              <p:cNvGrpSpPr/>
              <p:nvPr/>
            </p:nvGrpSpPr>
            <p:grpSpPr>
              <a:xfrm>
                <a:off x="8595300" y="365550"/>
                <a:ext cx="183000" cy="183000"/>
                <a:chOff x="8225400" y="367488"/>
                <a:chExt cx="183000" cy="183000"/>
              </a:xfrm>
            </p:grpSpPr>
            <p:cxnSp>
              <p:nvCxnSpPr>
                <p:cNvPr id="90" name="Google Shape;90;p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1" name="Google Shape;91;p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2" name="Google Shape;92;p6"/>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6"/>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94" name="Google Shape;94;p6"/>
          <p:cNvSpPr txBox="1">
            <a:spLocks noGrp="1"/>
          </p:cNvSpPr>
          <p:nvPr>
            <p:ph type="title"/>
          </p:nvPr>
        </p:nvSpPr>
        <p:spPr>
          <a:xfrm>
            <a:off x="715125" y="731525"/>
            <a:ext cx="77139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9"/>
        <p:cNvGrpSpPr/>
        <p:nvPr/>
      </p:nvGrpSpPr>
      <p:grpSpPr>
        <a:xfrm>
          <a:off x="0" y="0"/>
          <a:ext cx="0" cy="0"/>
          <a:chOff x="0" y="0"/>
          <a:chExt cx="0" cy="0"/>
        </a:xfrm>
      </p:grpSpPr>
      <p:pic>
        <p:nvPicPr>
          <p:cNvPr id="120" name="Google Shape;120;p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21" name="Google Shape;121;p8"/>
          <p:cNvGrpSpPr/>
          <p:nvPr/>
        </p:nvGrpSpPr>
        <p:grpSpPr>
          <a:xfrm>
            <a:off x="2028115" y="535000"/>
            <a:ext cx="6492300" cy="3749100"/>
            <a:chOff x="1371300" y="742950"/>
            <a:chExt cx="6492300" cy="3749100"/>
          </a:xfrm>
        </p:grpSpPr>
        <p:sp>
          <p:nvSpPr>
            <p:cNvPr id="122" name="Google Shape;12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8"/>
            <p:cNvGrpSpPr/>
            <p:nvPr/>
          </p:nvGrpSpPr>
          <p:grpSpPr>
            <a:xfrm>
              <a:off x="1371300" y="742950"/>
              <a:ext cx="6401400" cy="3657600"/>
              <a:chOff x="1371300" y="742950"/>
              <a:chExt cx="6401400" cy="3657600"/>
            </a:xfrm>
          </p:grpSpPr>
          <p:sp>
            <p:nvSpPr>
              <p:cNvPr id="124" name="Google Shape;12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26" name="Google Shape;126;p8"/>
              <p:cNvGrpSpPr/>
              <p:nvPr/>
            </p:nvGrpSpPr>
            <p:grpSpPr>
              <a:xfrm>
                <a:off x="7498200" y="834288"/>
                <a:ext cx="183000" cy="183000"/>
                <a:chOff x="8225400" y="367488"/>
                <a:chExt cx="183000" cy="183000"/>
              </a:xfrm>
            </p:grpSpPr>
            <p:cxnSp>
              <p:nvCxnSpPr>
                <p:cNvPr id="127" name="Google Shape;12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28" name="Google Shape;12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12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31" name="Google Shape;131;p8"/>
          <p:cNvGrpSpPr/>
          <p:nvPr/>
        </p:nvGrpSpPr>
        <p:grpSpPr>
          <a:xfrm>
            <a:off x="1371300" y="742950"/>
            <a:ext cx="6492300" cy="3749100"/>
            <a:chOff x="1371300" y="742950"/>
            <a:chExt cx="6492300" cy="3749100"/>
          </a:xfrm>
        </p:grpSpPr>
        <p:sp>
          <p:nvSpPr>
            <p:cNvPr id="132" name="Google Shape;13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1371300" y="742950"/>
              <a:ext cx="6401400" cy="3657600"/>
              <a:chOff x="1371300" y="742950"/>
              <a:chExt cx="6401400" cy="3657600"/>
            </a:xfrm>
          </p:grpSpPr>
          <p:sp>
            <p:nvSpPr>
              <p:cNvPr id="134" name="Google Shape;13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36" name="Google Shape;136;p8"/>
              <p:cNvGrpSpPr/>
              <p:nvPr/>
            </p:nvGrpSpPr>
            <p:grpSpPr>
              <a:xfrm>
                <a:off x="7498200" y="834288"/>
                <a:ext cx="183000" cy="183000"/>
                <a:chOff x="8225400" y="367488"/>
                <a:chExt cx="183000" cy="183000"/>
              </a:xfrm>
            </p:grpSpPr>
            <p:cxnSp>
              <p:nvCxnSpPr>
                <p:cNvPr id="137" name="Google Shape;13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8" name="Google Shape;13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39" name="Google Shape;13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41" name="Google Shape;141;p8"/>
          <p:cNvSpPr txBox="1">
            <a:spLocks noGrp="1"/>
          </p:cNvSpPr>
          <p:nvPr>
            <p:ph type="title"/>
          </p:nvPr>
        </p:nvSpPr>
        <p:spPr>
          <a:xfrm>
            <a:off x="1828800" y="1307100"/>
            <a:ext cx="5486400" cy="274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2"/>
        <p:cNvGrpSpPr/>
        <p:nvPr/>
      </p:nvGrpSpPr>
      <p:grpSpPr>
        <a:xfrm>
          <a:off x="0" y="0"/>
          <a:ext cx="0" cy="0"/>
          <a:chOff x="0" y="0"/>
          <a:chExt cx="0" cy="0"/>
        </a:xfrm>
      </p:grpSpPr>
      <p:pic>
        <p:nvPicPr>
          <p:cNvPr id="143" name="Google Shape;143;p9"/>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44" name="Google Shape;144;p9"/>
          <p:cNvGrpSpPr/>
          <p:nvPr/>
        </p:nvGrpSpPr>
        <p:grpSpPr>
          <a:xfrm>
            <a:off x="2025281" y="535000"/>
            <a:ext cx="6492300" cy="3749100"/>
            <a:chOff x="1371300" y="742950"/>
            <a:chExt cx="6492300" cy="3749100"/>
          </a:xfrm>
        </p:grpSpPr>
        <p:sp>
          <p:nvSpPr>
            <p:cNvPr id="145" name="Google Shape;145;p9"/>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a:off x="1371300" y="742950"/>
              <a:ext cx="6401400" cy="3657600"/>
              <a:chOff x="1371300" y="742950"/>
              <a:chExt cx="6401400" cy="3657600"/>
            </a:xfrm>
          </p:grpSpPr>
          <p:sp>
            <p:nvSpPr>
              <p:cNvPr id="147" name="Google Shape;147;p9"/>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9"/>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49" name="Google Shape;149;p9"/>
              <p:cNvGrpSpPr/>
              <p:nvPr/>
            </p:nvGrpSpPr>
            <p:grpSpPr>
              <a:xfrm>
                <a:off x="7498200" y="834288"/>
                <a:ext cx="183000" cy="183000"/>
                <a:chOff x="8225400" y="367488"/>
                <a:chExt cx="183000" cy="183000"/>
              </a:xfrm>
            </p:grpSpPr>
            <p:cxnSp>
              <p:nvCxnSpPr>
                <p:cNvPr id="150" name="Google Shape;150;p9"/>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51" name="Google Shape;151;p9"/>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52" name="Google Shape;152;p9"/>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9"/>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54" name="Google Shape;154;p9"/>
          <p:cNvGrpSpPr/>
          <p:nvPr/>
        </p:nvGrpSpPr>
        <p:grpSpPr>
          <a:xfrm>
            <a:off x="1371300" y="742950"/>
            <a:ext cx="6492300" cy="3749100"/>
            <a:chOff x="1371300" y="742950"/>
            <a:chExt cx="6492300" cy="3749100"/>
          </a:xfrm>
        </p:grpSpPr>
        <p:sp>
          <p:nvSpPr>
            <p:cNvPr id="155" name="Google Shape;155;p9"/>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a:off x="1371300" y="742950"/>
              <a:ext cx="6401400" cy="3657600"/>
              <a:chOff x="1371300" y="742950"/>
              <a:chExt cx="6401400" cy="3657600"/>
            </a:xfrm>
          </p:grpSpPr>
          <p:sp>
            <p:nvSpPr>
              <p:cNvPr id="157" name="Google Shape;157;p9"/>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9"/>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59" name="Google Shape;159;p9"/>
              <p:cNvGrpSpPr/>
              <p:nvPr/>
            </p:nvGrpSpPr>
            <p:grpSpPr>
              <a:xfrm>
                <a:off x="7498200" y="834288"/>
                <a:ext cx="183000" cy="183000"/>
                <a:chOff x="8225400" y="367488"/>
                <a:chExt cx="183000" cy="183000"/>
              </a:xfrm>
            </p:grpSpPr>
            <p:cxnSp>
              <p:nvCxnSpPr>
                <p:cNvPr id="160" name="Google Shape;160;p9"/>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61" name="Google Shape;161;p9"/>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62" name="Google Shape;162;p9"/>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 name="Google Shape;163;p9"/>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64" name="Google Shape;164;p9"/>
          <p:cNvSpPr txBox="1">
            <a:spLocks noGrp="1"/>
          </p:cNvSpPr>
          <p:nvPr>
            <p:ph type="title"/>
          </p:nvPr>
        </p:nvSpPr>
        <p:spPr>
          <a:xfrm>
            <a:off x="2057400" y="1680088"/>
            <a:ext cx="50292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5" name="Google Shape;165;p9"/>
          <p:cNvSpPr txBox="1">
            <a:spLocks noGrp="1"/>
          </p:cNvSpPr>
          <p:nvPr>
            <p:ph type="subTitle" idx="1"/>
          </p:nvPr>
        </p:nvSpPr>
        <p:spPr>
          <a:xfrm>
            <a:off x="2057400" y="2549013"/>
            <a:ext cx="50292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pic>
        <p:nvPicPr>
          <p:cNvPr id="184" name="Google Shape;184;p1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85" name="Google Shape;185;p13"/>
          <p:cNvGrpSpPr/>
          <p:nvPr/>
        </p:nvGrpSpPr>
        <p:grpSpPr>
          <a:xfrm>
            <a:off x="274200" y="274200"/>
            <a:ext cx="8687100" cy="4686600"/>
            <a:chOff x="274200" y="274200"/>
            <a:chExt cx="8687100" cy="4686600"/>
          </a:xfrm>
        </p:grpSpPr>
        <p:sp>
          <p:nvSpPr>
            <p:cNvPr id="186" name="Google Shape;186;p13"/>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3"/>
            <p:cNvGrpSpPr/>
            <p:nvPr/>
          </p:nvGrpSpPr>
          <p:grpSpPr>
            <a:xfrm>
              <a:off x="274200" y="274200"/>
              <a:ext cx="8595900" cy="4595100"/>
              <a:chOff x="274200" y="274200"/>
              <a:chExt cx="8595900" cy="4595100"/>
            </a:xfrm>
          </p:grpSpPr>
          <p:grpSp>
            <p:nvGrpSpPr>
              <p:cNvPr id="188" name="Google Shape;188;p13"/>
              <p:cNvGrpSpPr/>
              <p:nvPr/>
            </p:nvGrpSpPr>
            <p:grpSpPr>
              <a:xfrm>
                <a:off x="274200" y="274200"/>
                <a:ext cx="8595900" cy="4595100"/>
                <a:chOff x="274200" y="274200"/>
                <a:chExt cx="8595900" cy="4595100"/>
              </a:xfrm>
            </p:grpSpPr>
            <p:sp>
              <p:nvSpPr>
                <p:cNvPr id="189" name="Google Shape;189;p13"/>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13"/>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91" name="Google Shape;191;p13"/>
              <p:cNvGrpSpPr/>
              <p:nvPr/>
            </p:nvGrpSpPr>
            <p:grpSpPr>
              <a:xfrm>
                <a:off x="8595300" y="365550"/>
                <a:ext cx="183000" cy="183000"/>
                <a:chOff x="8225400" y="367488"/>
                <a:chExt cx="183000" cy="183000"/>
              </a:xfrm>
            </p:grpSpPr>
            <p:cxnSp>
              <p:nvCxnSpPr>
                <p:cNvPr id="192" name="Google Shape;192;p1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93" name="Google Shape;193;p1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4" name="Google Shape;194;p13"/>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13"/>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96" name="Google Shape;196;p13"/>
          <p:cNvSpPr txBox="1">
            <a:spLocks noGrp="1"/>
          </p:cNvSpPr>
          <p:nvPr>
            <p:ph type="subTitle" idx="1"/>
          </p:nvPr>
        </p:nvSpPr>
        <p:spPr>
          <a:xfrm>
            <a:off x="1957976" y="1802875"/>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subTitle" idx="2"/>
          </p:nvPr>
        </p:nvSpPr>
        <p:spPr>
          <a:xfrm>
            <a:off x="1957956" y="3399150"/>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8" name="Google Shape;198;p13"/>
          <p:cNvSpPr txBox="1">
            <a:spLocks noGrp="1"/>
          </p:cNvSpPr>
          <p:nvPr>
            <p:ph type="subTitle" idx="3"/>
          </p:nvPr>
        </p:nvSpPr>
        <p:spPr>
          <a:xfrm>
            <a:off x="5997466" y="1803588"/>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9" name="Google Shape;199;p13"/>
          <p:cNvSpPr txBox="1">
            <a:spLocks noGrp="1"/>
          </p:cNvSpPr>
          <p:nvPr>
            <p:ph type="subTitle" idx="4"/>
          </p:nvPr>
        </p:nvSpPr>
        <p:spPr>
          <a:xfrm>
            <a:off x="6043506" y="3399143"/>
            <a:ext cx="22860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13"/>
          <p:cNvSpPr txBox="1">
            <a:spLocks noGrp="1"/>
          </p:cNvSpPr>
          <p:nvPr>
            <p:ph type="title" hasCustomPrompt="1"/>
          </p:nvPr>
        </p:nvSpPr>
        <p:spPr>
          <a:xfrm>
            <a:off x="769317" y="1802875"/>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subTitle" idx="5"/>
          </p:nvPr>
        </p:nvSpPr>
        <p:spPr>
          <a:xfrm>
            <a:off x="1957976" y="2261521"/>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13"/>
          <p:cNvSpPr txBox="1">
            <a:spLocks noGrp="1"/>
          </p:cNvSpPr>
          <p:nvPr>
            <p:ph type="title" idx="6" hasCustomPrompt="1"/>
          </p:nvPr>
        </p:nvSpPr>
        <p:spPr>
          <a:xfrm>
            <a:off x="4808859" y="180360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7"/>
          </p:nvPr>
        </p:nvSpPr>
        <p:spPr>
          <a:xfrm>
            <a:off x="5997466" y="2260800"/>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3"/>
          <p:cNvSpPr txBox="1">
            <a:spLocks noGrp="1"/>
          </p:cNvSpPr>
          <p:nvPr>
            <p:ph type="title" idx="8" hasCustomPrompt="1"/>
          </p:nvPr>
        </p:nvSpPr>
        <p:spPr>
          <a:xfrm>
            <a:off x="769347" y="339915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9"/>
          </p:nvPr>
        </p:nvSpPr>
        <p:spPr>
          <a:xfrm>
            <a:off x="1957956" y="3856343"/>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title" idx="13" hasCustomPrompt="1"/>
          </p:nvPr>
        </p:nvSpPr>
        <p:spPr>
          <a:xfrm>
            <a:off x="4854897" y="3399143"/>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subTitle" idx="14"/>
          </p:nvPr>
        </p:nvSpPr>
        <p:spPr>
          <a:xfrm>
            <a:off x="6043506" y="3856343"/>
            <a:ext cx="22860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9"/>
        <p:cNvGrpSpPr/>
        <p:nvPr/>
      </p:nvGrpSpPr>
      <p:grpSpPr>
        <a:xfrm>
          <a:off x="0" y="0"/>
          <a:ext cx="0" cy="0"/>
          <a:chOff x="0" y="0"/>
          <a:chExt cx="0" cy="0"/>
        </a:xfrm>
      </p:grpSpPr>
      <p:pic>
        <p:nvPicPr>
          <p:cNvPr id="210" name="Google Shape;210;p1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11" name="Google Shape;211;p14"/>
          <p:cNvGrpSpPr/>
          <p:nvPr/>
        </p:nvGrpSpPr>
        <p:grpSpPr>
          <a:xfrm>
            <a:off x="2025281" y="535000"/>
            <a:ext cx="6492300" cy="3749100"/>
            <a:chOff x="1371300" y="742950"/>
            <a:chExt cx="6492300" cy="3749100"/>
          </a:xfrm>
        </p:grpSpPr>
        <p:sp>
          <p:nvSpPr>
            <p:cNvPr id="212" name="Google Shape;212;p14"/>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4"/>
            <p:cNvGrpSpPr/>
            <p:nvPr/>
          </p:nvGrpSpPr>
          <p:grpSpPr>
            <a:xfrm>
              <a:off x="1371300" y="742950"/>
              <a:ext cx="6401400" cy="3657600"/>
              <a:chOff x="1371300" y="742950"/>
              <a:chExt cx="6401400" cy="3657600"/>
            </a:xfrm>
          </p:grpSpPr>
          <p:sp>
            <p:nvSpPr>
              <p:cNvPr id="214" name="Google Shape;214;p14"/>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14"/>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216" name="Google Shape;216;p14"/>
              <p:cNvGrpSpPr/>
              <p:nvPr/>
            </p:nvGrpSpPr>
            <p:grpSpPr>
              <a:xfrm>
                <a:off x="7498200" y="834288"/>
                <a:ext cx="183000" cy="183000"/>
                <a:chOff x="8225400" y="367488"/>
                <a:chExt cx="183000" cy="183000"/>
              </a:xfrm>
            </p:grpSpPr>
            <p:cxnSp>
              <p:nvCxnSpPr>
                <p:cNvPr id="217" name="Google Shape;217;p14"/>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18" name="Google Shape;218;p14"/>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19" name="Google Shape;219;p14"/>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14"/>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21" name="Google Shape;221;p14"/>
          <p:cNvGrpSpPr/>
          <p:nvPr/>
        </p:nvGrpSpPr>
        <p:grpSpPr>
          <a:xfrm>
            <a:off x="1371300" y="742950"/>
            <a:ext cx="6492300" cy="3749100"/>
            <a:chOff x="1371300" y="742950"/>
            <a:chExt cx="6492300" cy="3749100"/>
          </a:xfrm>
        </p:grpSpPr>
        <p:sp>
          <p:nvSpPr>
            <p:cNvPr id="222" name="Google Shape;222;p14"/>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223;p14"/>
            <p:cNvGrpSpPr/>
            <p:nvPr/>
          </p:nvGrpSpPr>
          <p:grpSpPr>
            <a:xfrm>
              <a:off x="1371300" y="742950"/>
              <a:ext cx="6401400" cy="3657600"/>
              <a:chOff x="1371300" y="742950"/>
              <a:chExt cx="6401400" cy="3657600"/>
            </a:xfrm>
          </p:grpSpPr>
          <p:sp>
            <p:nvSpPr>
              <p:cNvPr id="224" name="Google Shape;224;p14"/>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14"/>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226" name="Google Shape;226;p14"/>
              <p:cNvGrpSpPr/>
              <p:nvPr/>
            </p:nvGrpSpPr>
            <p:grpSpPr>
              <a:xfrm>
                <a:off x="7498200" y="834288"/>
                <a:ext cx="183000" cy="183000"/>
                <a:chOff x="8225400" y="367488"/>
                <a:chExt cx="183000" cy="183000"/>
              </a:xfrm>
            </p:grpSpPr>
            <p:cxnSp>
              <p:nvCxnSpPr>
                <p:cNvPr id="227" name="Google Shape;227;p14"/>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28" name="Google Shape;228;p14"/>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29" name="Google Shape;229;p14"/>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14"/>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31" name="Google Shape;231;p14"/>
          <p:cNvSpPr txBox="1">
            <a:spLocks noGrp="1"/>
          </p:cNvSpPr>
          <p:nvPr>
            <p:ph type="title"/>
          </p:nvPr>
        </p:nvSpPr>
        <p:spPr>
          <a:xfrm>
            <a:off x="2286000" y="3293217"/>
            <a:ext cx="4572000" cy="5028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32" name="Google Shape;232;p14"/>
          <p:cNvSpPr txBox="1">
            <a:spLocks noGrp="1"/>
          </p:cNvSpPr>
          <p:nvPr>
            <p:ph type="subTitle" idx="1"/>
          </p:nvPr>
        </p:nvSpPr>
        <p:spPr>
          <a:xfrm>
            <a:off x="1828800" y="1600317"/>
            <a:ext cx="5486400" cy="13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9" r:id="rId15"/>
    <p:sldLayoutId id="2147483670" r:id="rId16"/>
    <p:sldLayoutId id="2147483671"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18_0.xm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33_B5C94EB5.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9"/>
          <p:cNvSpPr txBox="1">
            <a:spLocks noGrp="1"/>
          </p:cNvSpPr>
          <p:nvPr>
            <p:ph type="ctrTitle"/>
          </p:nvPr>
        </p:nvSpPr>
        <p:spPr>
          <a:xfrm>
            <a:off x="1368749" y="805235"/>
            <a:ext cx="6088627" cy="24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800" b="1" dirty="0">
                <a:solidFill>
                  <a:schemeClr val="tx1"/>
                </a:solidFill>
                <a:latin typeface="+mj-lt"/>
              </a:rPr>
              <a:t>ĐỒ ÁN CHUYÊN NGÀNH</a:t>
            </a:r>
            <a:br>
              <a:rPr lang="en-US" sz="3800" b="1" dirty="0">
                <a:solidFill>
                  <a:schemeClr val="tx1"/>
                </a:solidFill>
                <a:latin typeface="+mj-lt"/>
              </a:rPr>
            </a:br>
            <a:r>
              <a:rPr lang="en-US" sz="3800" b="1" dirty="0">
                <a:solidFill>
                  <a:schemeClr val="tx1"/>
                </a:solidFill>
                <a:latin typeface="+mj-lt"/>
              </a:rPr>
              <a:t>XÂY DỰNG DIỄN ĐÀN TIN HỌC</a:t>
            </a:r>
            <a:endParaRPr sz="3800" b="1" dirty="0">
              <a:solidFill>
                <a:schemeClr val="tx1"/>
              </a:solidFill>
              <a:latin typeface="+mj-lt"/>
            </a:endParaRPr>
          </a:p>
        </p:txBody>
      </p:sp>
      <p:sp>
        <p:nvSpPr>
          <p:cNvPr id="414" name="Google Shape;414;p29"/>
          <p:cNvSpPr/>
          <p:nvPr/>
        </p:nvSpPr>
        <p:spPr>
          <a:xfrm rot="-2700000">
            <a:off x="7125203" y="405019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9"/>
          <p:cNvGrpSpPr/>
          <p:nvPr/>
        </p:nvGrpSpPr>
        <p:grpSpPr>
          <a:xfrm>
            <a:off x="136938" y="2571748"/>
            <a:ext cx="1827475" cy="1051350"/>
            <a:chOff x="274188" y="1278048"/>
            <a:chExt cx="1827475" cy="1051350"/>
          </a:xfrm>
        </p:grpSpPr>
        <p:sp>
          <p:nvSpPr>
            <p:cNvPr id="416" name="Google Shape;416;p29"/>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9"/>
            <p:cNvGrpSpPr/>
            <p:nvPr/>
          </p:nvGrpSpPr>
          <p:grpSpPr>
            <a:xfrm>
              <a:off x="274188" y="1278048"/>
              <a:ext cx="1737300" cy="960000"/>
              <a:chOff x="7146475" y="2190661"/>
              <a:chExt cx="1737300" cy="960000"/>
            </a:xfrm>
          </p:grpSpPr>
          <p:sp>
            <p:nvSpPr>
              <p:cNvPr id="418" name="Google Shape;418;p29"/>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29"/>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nvGrpSpPr>
            <p:cNvPr id="420" name="Google Shape;420;p29"/>
            <p:cNvGrpSpPr/>
            <p:nvPr/>
          </p:nvGrpSpPr>
          <p:grpSpPr>
            <a:xfrm>
              <a:off x="447057" y="1555937"/>
              <a:ext cx="1391436" cy="587426"/>
              <a:chOff x="817139" y="2952501"/>
              <a:chExt cx="1391436" cy="587426"/>
            </a:xfrm>
          </p:grpSpPr>
          <p:sp>
            <p:nvSpPr>
              <p:cNvPr id="421" name="Google Shape;421;p29"/>
              <p:cNvSpPr/>
              <p:nvPr/>
            </p:nvSpPr>
            <p:spPr>
              <a:xfrm>
                <a:off x="834354" y="3033062"/>
                <a:ext cx="328236" cy="324038"/>
              </a:xfrm>
              <a:custGeom>
                <a:avLst/>
                <a:gdLst/>
                <a:ahLst/>
                <a:cxnLst/>
                <a:rect l="l" t="t" r="r" b="b"/>
                <a:pathLst>
                  <a:path w="8732" h="8733" extrusionOk="0">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817139" y="3173107"/>
                <a:ext cx="735110" cy="366820"/>
              </a:xfrm>
              <a:custGeom>
                <a:avLst/>
                <a:gdLst/>
                <a:ahLst/>
                <a:cxnLst/>
                <a:rect l="l" t="t" r="r" b="b"/>
                <a:pathLst>
                  <a:path w="19556" h="9886" extrusionOk="0">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739143" y="2952501"/>
                <a:ext cx="162314" cy="219958"/>
              </a:xfrm>
              <a:custGeom>
                <a:avLst/>
                <a:gdLst/>
                <a:ahLst/>
                <a:cxnLst/>
                <a:rect l="l" t="t" r="r" b="b"/>
                <a:pathLst>
                  <a:path w="4318" h="5928" extrusionOk="0">
                    <a:moveTo>
                      <a:pt x="2245" y="1"/>
                    </a:moveTo>
                    <a:cubicBezTo>
                      <a:pt x="1976" y="1"/>
                      <a:pt x="1708" y="25"/>
                      <a:pt x="1440" y="99"/>
                    </a:cubicBezTo>
                    <a:cubicBezTo>
                      <a:pt x="1196" y="147"/>
                      <a:pt x="976" y="245"/>
                      <a:pt x="757" y="367"/>
                    </a:cubicBezTo>
                    <a:cubicBezTo>
                      <a:pt x="489" y="513"/>
                      <a:pt x="245" y="708"/>
                      <a:pt x="1" y="928"/>
                    </a:cubicBezTo>
                    <a:lnTo>
                      <a:pt x="854" y="1952"/>
                    </a:lnTo>
                    <a:cubicBezTo>
                      <a:pt x="1050" y="1757"/>
                      <a:pt x="1269" y="1611"/>
                      <a:pt x="1489" y="1464"/>
                    </a:cubicBezTo>
                    <a:cubicBezTo>
                      <a:pt x="1659" y="1367"/>
                      <a:pt x="1854" y="1318"/>
                      <a:pt x="2049" y="1318"/>
                    </a:cubicBezTo>
                    <a:cubicBezTo>
                      <a:pt x="2196" y="1318"/>
                      <a:pt x="2367" y="1367"/>
                      <a:pt x="2464" y="1440"/>
                    </a:cubicBezTo>
                    <a:cubicBezTo>
                      <a:pt x="2562" y="1538"/>
                      <a:pt x="2635" y="1684"/>
                      <a:pt x="2610" y="1806"/>
                    </a:cubicBezTo>
                    <a:cubicBezTo>
                      <a:pt x="2610" y="1928"/>
                      <a:pt x="2586" y="2050"/>
                      <a:pt x="2537" y="2172"/>
                    </a:cubicBezTo>
                    <a:cubicBezTo>
                      <a:pt x="2488" y="2318"/>
                      <a:pt x="2391" y="2440"/>
                      <a:pt x="2293" y="2562"/>
                    </a:cubicBezTo>
                    <a:cubicBezTo>
                      <a:pt x="2171" y="2733"/>
                      <a:pt x="1879" y="3025"/>
                      <a:pt x="1489" y="3440"/>
                    </a:cubicBezTo>
                    <a:lnTo>
                      <a:pt x="50" y="4903"/>
                    </a:lnTo>
                    <a:lnTo>
                      <a:pt x="50" y="5928"/>
                    </a:lnTo>
                    <a:lnTo>
                      <a:pt x="4318" y="5928"/>
                    </a:lnTo>
                    <a:lnTo>
                      <a:pt x="4318" y="4659"/>
                    </a:lnTo>
                    <a:lnTo>
                      <a:pt x="2098" y="4659"/>
                    </a:lnTo>
                    <a:lnTo>
                      <a:pt x="2098" y="4611"/>
                    </a:lnTo>
                    <a:cubicBezTo>
                      <a:pt x="2757" y="4050"/>
                      <a:pt x="3171" y="3635"/>
                      <a:pt x="3367" y="3440"/>
                    </a:cubicBezTo>
                    <a:cubicBezTo>
                      <a:pt x="3562" y="3245"/>
                      <a:pt x="3708" y="3050"/>
                      <a:pt x="3854" y="2830"/>
                    </a:cubicBezTo>
                    <a:cubicBezTo>
                      <a:pt x="4098" y="2464"/>
                      <a:pt x="4220" y="2025"/>
                      <a:pt x="4220" y="1611"/>
                    </a:cubicBezTo>
                    <a:cubicBezTo>
                      <a:pt x="4220" y="1294"/>
                      <a:pt x="4123" y="1025"/>
                      <a:pt x="3952" y="781"/>
                    </a:cubicBezTo>
                    <a:cubicBezTo>
                      <a:pt x="3781" y="513"/>
                      <a:pt x="3562" y="318"/>
                      <a:pt x="3269" y="196"/>
                    </a:cubicBezTo>
                    <a:cubicBezTo>
                      <a:pt x="2952" y="50"/>
                      <a:pt x="2610" y="1"/>
                      <a:pt x="2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926175" y="2955247"/>
                <a:ext cx="129310" cy="217213"/>
              </a:xfrm>
              <a:custGeom>
                <a:avLst/>
                <a:gdLst/>
                <a:ahLst/>
                <a:cxnLst/>
                <a:rect l="l" t="t" r="r" b="b"/>
                <a:pathLst>
                  <a:path w="3440" h="5854" extrusionOk="0">
                    <a:moveTo>
                      <a:pt x="2000" y="0"/>
                    </a:moveTo>
                    <a:lnTo>
                      <a:pt x="0" y="1659"/>
                    </a:lnTo>
                    <a:lnTo>
                      <a:pt x="805" y="2659"/>
                    </a:lnTo>
                    <a:lnTo>
                      <a:pt x="1488" y="2122"/>
                    </a:lnTo>
                    <a:cubicBezTo>
                      <a:pt x="1610" y="2000"/>
                      <a:pt x="1732" y="1878"/>
                      <a:pt x="1854" y="1732"/>
                    </a:cubicBezTo>
                    <a:lnTo>
                      <a:pt x="1854" y="1732"/>
                    </a:lnTo>
                    <a:cubicBezTo>
                      <a:pt x="1829" y="2049"/>
                      <a:pt x="1829" y="2390"/>
                      <a:pt x="1829" y="2756"/>
                    </a:cubicBezTo>
                    <a:lnTo>
                      <a:pt x="1829" y="5854"/>
                    </a:lnTo>
                    <a:lnTo>
                      <a:pt x="3439" y="5854"/>
                    </a:ln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2096669" y="2952501"/>
                <a:ext cx="111905" cy="112354"/>
              </a:xfrm>
              <a:custGeom>
                <a:avLst/>
                <a:gdLst/>
                <a:ahLst/>
                <a:cxnLst/>
                <a:rect l="l" t="t" r="r" b="b"/>
                <a:pathLst>
                  <a:path w="2977" h="3028" extrusionOk="0">
                    <a:moveTo>
                      <a:pt x="1537" y="830"/>
                    </a:moveTo>
                    <a:cubicBezTo>
                      <a:pt x="1806" y="830"/>
                      <a:pt x="1928" y="1050"/>
                      <a:pt x="1928" y="1513"/>
                    </a:cubicBezTo>
                    <a:cubicBezTo>
                      <a:pt x="1928" y="1977"/>
                      <a:pt x="1806" y="2220"/>
                      <a:pt x="1537" y="2220"/>
                    </a:cubicBezTo>
                    <a:cubicBezTo>
                      <a:pt x="1415" y="2220"/>
                      <a:pt x="1293" y="2147"/>
                      <a:pt x="1220" y="2050"/>
                    </a:cubicBezTo>
                    <a:cubicBezTo>
                      <a:pt x="1147" y="1879"/>
                      <a:pt x="1123" y="1684"/>
                      <a:pt x="1123" y="1513"/>
                    </a:cubicBezTo>
                    <a:lnTo>
                      <a:pt x="1147" y="1513"/>
                    </a:lnTo>
                    <a:cubicBezTo>
                      <a:pt x="1147" y="1050"/>
                      <a:pt x="1269" y="830"/>
                      <a:pt x="1537" y="830"/>
                    </a:cubicBezTo>
                    <a:close/>
                    <a:moveTo>
                      <a:pt x="1562" y="1"/>
                    </a:moveTo>
                    <a:cubicBezTo>
                      <a:pt x="1171" y="1"/>
                      <a:pt x="781" y="147"/>
                      <a:pt x="513" y="416"/>
                    </a:cubicBezTo>
                    <a:cubicBezTo>
                      <a:pt x="1" y="1050"/>
                      <a:pt x="1" y="1977"/>
                      <a:pt x="513" y="2611"/>
                    </a:cubicBezTo>
                    <a:cubicBezTo>
                      <a:pt x="764" y="2862"/>
                      <a:pt x="1101" y="3028"/>
                      <a:pt x="1463" y="3028"/>
                    </a:cubicBezTo>
                    <a:cubicBezTo>
                      <a:pt x="1488" y="3028"/>
                      <a:pt x="1513" y="3027"/>
                      <a:pt x="1537" y="3025"/>
                    </a:cubicBezTo>
                    <a:cubicBezTo>
                      <a:pt x="1565" y="3027"/>
                      <a:pt x="1593" y="3028"/>
                      <a:pt x="1621" y="3028"/>
                    </a:cubicBezTo>
                    <a:cubicBezTo>
                      <a:pt x="1980" y="3028"/>
                      <a:pt x="2314" y="2882"/>
                      <a:pt x="2586" y="2611"/>
                    </a:cubicBezTo>
                    <a:cubicBezTo>
                      <a:pt x="2854" y="2318"/>
                      <a:pt x="2976" y="1928"/>
                      <a:pt x="2952" y="1513"/>
                    </a:cubicBezTo>
                    <a:cubicBezTo>
                      <a:pt x="2976" y="1123"/>
                      <a:pt x="2830" y="733"/>
                      <a:pt x="2586" y="416"/>
                    </a:cubicBezTo>
                    <a:cubicBezTo>
                      <a:pt x="2318" y="147"/>
                      <a:pt x="1928"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6" name="Google Shape;426;p29"/>
          <p:cNvSpPr/>
          <p:nvPr/>
        </p:nvSpPr>
        <p:spPr>
          <a:xfrm>
            <a:off x="1099325" y="425927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29"/>
          <p:cNvGrpSpPr/>
          <p:nvPr/>
        </p:nvGrpSpPr>
        <p:grpSpPr>
          <a:xfrm>
            <a:off x="6761147" y="3414805"/>
            <a:ext cx="689546" cy="208288"/>
            <a:chOff x="6761147" y="3414805"/>
            <a:chExt cx="689546" cy="208288"/>
          </a:xfrm>
        </p:grpSpPr>
        <p:sp>
          <p:nvSpPr>
            <p:cNvPr id="428" name="Google Shape;428;p29"/>
            <p:cNvSpPr/>
            <p:nvPr/>
          </p:nvSpPr>
          <p:spPr>
            <a:xfrm>
              <a:off x="6993487" y="356345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761147" y="341480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9"/>
          <p:cNvGrpSpPr/>
          <p:nvPr/>
        </p:nvGrpSpPr>
        <p:grpSpPr>
          <a:xfrm>
            <a:off x="136938" y="1047512"/>
            <a:ext cx="1371600" cy="1375875"/>
            <a:chOff x="299013" y="1079125"/>
            <a:chExt cx="1371600" cy="1375875"/>
          </a:xfrm>
        </p:grpSpPr>
        <p:sp>
          <p:nvSpPr>
            <p:cNvPr id="431" name="Google Shape;431;p29"/>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396400" y="1384064"/>
              <a:ext cx="1085400" cy="635100"/>
              <a:chOff x="396400" y="1399225"/>
              <a:chExt cx="1085400" cy="635100"/>
            </a:xfrm>
          </p:grpSpPr>
          <p:sp>
            <p:nvSpPr>
              <p:cNvPr id="434" name="Google Shape;434;p29"/>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29"/>
              <p:cNvGrpSpPr/>
              <p:nvPr/>
            </p:nvGrpSpPr>
            <p:grpSpPr>
              <a:xfrm>
                <a:off x="712181" y="1506835"/>
                <a:ext cx="453838" cy="419880"/>
                <a:chOff x="733647" y="1423686"/>
                <a:chExt cx="453838" cy="419880"/>
              </a:xfrm>
            </p:grpSpPr>
            <p:sp>
              <p:nvSpPr>
                <p:cNvPr id="436" name="Google Shape;436;p29"/>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 name="Google Shape;438;p29"/>
            <p:cNvGrpSpPr/>
            <p:nvPr/>
          </p:nvGrpSpPr>
          <p:grpSpPr>
            <a:xfrm>
              <a:off x="396391" y="2141102"/>
              <a:ext cx="1085342" cy="96171"/>
              <a:chOff x="417899" y="2116530"/>
              <a:chExt cx="1085342" cy="96171"/>
            </a:xfrm>
          </p:grpSpPr>
          <p:sp>
            <p:nvSpPr>
              <p:cNvPr id="439" name="Google Shape;439;p29"/>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1" name="Google Shape;441;p29"/>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442" name="Google Shape;442;p29"/>
          <p:cNvGrpSpPr/>
          <p:nvPr/>
        </p:nvGrpSpPr>
        <p:grpSpPr>
          <a:xfrm>
            <a:off x="7450704" y="1174899"/>
            <a:ext cx="1646100" cy="1188900"/>
            <a:chOff x="7403363" y="1047512"/>
            <a:chExt cx="1646100" cy="1188900"/>
          </a:xfrm>
        </p:grpSpPr>
        <p:sp>
          <p:nvSpPr>
            <p:cNvPr id="443"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446"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9"/>
            <p:cNvGrpSpPr/>
            <p:nvPr/>
          </p:nvGrpSpPr>
          <p:grpSpPr>
            <a:xfrm>
              <a:off x="7770652" y="1367593"/>
              <a:ext cx="820034" cy="187786"/>
              <a:chOff x="4005100" y="3437025"/>
              <a:chExt cx="535375" cy="122600"/>
            </a:xfrm>
          </p:grpSpPr>
          <p:sp>
            <p:nvSpPr>
              <p:cNvPr id="450"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 name="Google Shape;452;p29"/>
          <p:cNvGrpSpPr/>
          <p:nvPr/>
        </p:nvGrpSpPr>
        <p:grpSpPr>
          <a:xfrm>
            <a:off x="7855413" y="2571747"/>
            <a:ext cx="836668" cy="1371596"/>
            <a:chOff x="2771692" y="3497697"/>
            <a:chExt cx="836668" cy="1371596"/>
          </a:xfrm>
        </p:grpSpPr>
        <p:sp>
          <p:nvSpPr>
            <p:cNvPr id="453" name="Google Shape;453;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7D372FA1-ABC4-4A21-9BB0-739F38390478}"/>
              </a:ext>
            </a:extLst>
          </p:cNvPr>
          <p:cNvSpPr>
            <a:spLocks noChangeArrowheads="1"/>
          </p:cNvSpPr>
          <p:nvPr/>
        </p:nvSpPr>
        <p:spPr bwMode="auto">
          <a:xfrm>
            <a:off x="2140313" y="3175466"/>
            <a:ext cx="44258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GVHD:</a:t>
            </a:r>
            <a:r>
              <a:rPr kumimoji="0" lang="en-US" altLang="en-US" sz="1800" b="0" i="0" u="none" strike="noStrike" cap="none" normalizeH="0" baseline="0" dirty="0">
                <a:ln>
                  <a:noFill/>
                </a:ln>
                <a:solidFill>
                  <a:schemeClr val="tx1"/>
                </a:solidFill>
                <a:effectLst/>
                <a:latin typeface="Arial" panose="020B0604020202020204" pitchFamily="34" charset="0"/>
              </a:rPr>
              <a:t> TS. </a:t>
            </a:r>
            <a:r>
              <a:rPr kumimoji="0" lang="en-US" altLang="en-US" sz="1800" b="0" i="0" u="none" strike="noStrike" cap="none" normalizeH="0" baseline="0" dirty="0" err="1">
                <a:ln>
                  <a:noFill/>
                </a:ln>
                <a:solidFill>
                  <a:schemeClr val="tx1"/>
                </a:solidFill>
                <a:effectLst/>
                <a:latin typeface="Arial" panose="020B0604020202020204" pitchFamily="34" charset="0"/>
              </a:rPr>
              <a:t>Đoàn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Phước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Miền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SVTH: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Trần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Lâm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Phú</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Đức</a:t>
            </a:r>
            <a:r>
              <a:rPr kumimoji="0" lang="en-US" altLang="en-US" sz="1800" b="0" i="0" u="none" strike="noStrike" cap="none" normalizeH="0" baseline="0" dirty="0">
                <a:ln>
                  <a:noFill/>
                </a:ln>
                <a:solidFill>
                  <a:schemeClr val="tx1"/>
                </a:solidFill>
                <a:effectLst/>
                <a:latin typeface="Arial" panose="020B0604020202020204" pitchFamily="34" charset="0"/>
              </a:rPr>
              <a:t> - 110122054</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grpSp>
        <p:nvGrpSpPr>
          <p:cNvPr id="1093" name="Google Shape;1093;p49"/>
          <p:cNvGrpSpPr/>
          <p:nvPr/>
        </p:nvGrpSpPr>
        <p:grpSpPr>
          <a:xfrm>
            <a:off x="5380600" y="1276048"/>
            <a:ext cx="3763400" cy="3725700"/>
            <a:chOff x="4754850" y="887475"/>
            <a:chExt cx="3763400" cy="3725700"/>
          </a:xfrm>
        </p:grpSpPr>
        <p:sp>
          <p:nvSpPr>
            <p:cNvPr id="1094" name="Google Shape;1094;p49"/>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p:cNvGrpSpPr/>
            <p:nvPr/>
          </p:nvGrpSpPr>
          <p:grpSpPr>
            <a:xfrm>
              <a:off x="4754850" y="887475"/>
              <a:ext cx="3674404" cy="3616200"/>
              <a:chOff x="4754850" y="887475"/>
              <a:chExt cx="3674404" cy="3616200"/>
            </a:xfrm>
          </p:grpSpPr>
          <p:sp>
            <p:nvSpPr>
              <p:cNvPr id="1096" name="Google Shape;1096;p49"/>
              <p:cNvSpPr/>
              <p:nvPr/>
            </p:nvSpPr>
            <p:spPr>
              <a:xfrm>
                <a:off x="4754850" y="887475"/>
                <a:ext cx="3673800"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7" name="Google Shape;1097;p49"/>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98" name="Google Shape;1098;p49"/>
              <p:cNvGrpSpPr/>
              <p:nvPr/>
            </p:nvGrpSpPr>
            <p:grpSpPr>
              <a:xfrm>
                <a:off x="7492324" y="978977"/>
                <a:ext cx="845101" cy="183000"/>
                <a:chOff x="1605849" y="363963"/>
                <a:chExt cx="845101" cy="183000"/>
              </a:xfrm>
            </p:grpSpPr>
            <p:sp>
              <p:nvSpPr>
                <p:cNvPr id="1099" name="Google Shape;1099;p49"/>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9"/>
                <p:cNvGrpSpPr/>
                <p:nvPr/>
              </p:nvGrpSpPr>
              <p:grpSpPr>
                <a:xfrm>
                  <a:off x="2267950" y="363963"/>
                  <a:ext cx="183000" cy="183000"/>
                  <a:chOff x="8225400" y="367488"/>
                  <a:chExt cx="183000" cy="183000"/>
                </a:xfrm>
              </p:grpSpPr>
              <p:cxnSp>
                <p:nvCxnSpPr>
                  <p:cNvPr id="1101" name="Google Shape;1101;p49"/>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02" name="Google Shape;1102;p49"/>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103" name="Google Shape;1103;p49"/>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104" name="Google Shape;1104;p49"/>
          <p:cNvSpPr txBox="1">
            <a:spLocks noGrp="1"/>
          </p:cNvSpPr>
          <p:nvPr>
            <p:ph type="title"/>
          </p:nvPr>
        </p:nvSpPr>
        <p:spPr>
          <a:xfrm>
            <a:off x="434130" y="719648"/>
            <a:ext cx="5399371" cy="685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err="1">
                <a:ln>
                  <a:noFill/>
                </a:ln>
                <a:solidFill>
                  <a:schemeClr val="tx1"/>
                </a:solidFill>
                <a:effectLst/>
                <a:latin typeface="Arial" panose="020B0604020202020204" pitchFamily="34" charset="0"/>
              </a:rPr>
              <a:t>Cơ</a:t>
            </a:r>
            <a:r>
              <a:rPr kumimoji="0" lang="en-US" altLang="en-US" sz="3200" b="1"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err="1">
                <a:ln>
                  <a:noFill/>
                </a:ln>
                <a:solidFill>
                  <a:schemeClr val="tx1"/>
                </a:solidFill>
                <a:effectLst/>
                <a:latin typeface="Arial" panose="020B0604020202020204" pitchFamily="34" charset="0"/>
              </a:rPr>
              <a:t>sở</a:t>
            </a:r>
            <a:r>
              <a:rPr kumimoji="0" lang="en-US" altLang="en-US" sz="3200" b="1"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err="1">
                <a:ln>
                  <a:noFill/>
                </a:ln>
                <a:solidFill>
                  <a:schemeClr val="tx1"/>
                </a:solidFill>
                <a:effectLst/>
                <a:latin typeface="Arial" panose="020B0604020202020204" pitchFamily="34" charset="0"/>
              </a:rPr>
              <a:t>dữ</a:t>
            </a:r>
            <a:r>
              <a:rPr kumimoji="0" lang="en-US" altLang="en-US" sz="3200" b="1"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err="1">
                <a:ln>
                  <a:noFill/>
                </a:ln>
                <a:solidFill>
                  <a:schemeClr val="tx1"/>
                </a:solidFill>
                <a:effectLst/>
                <a:latin typeface="Arial" panose="020B0604020202020204" pitchFamily="34" charset="0"/>
              </a:rPr>
              <a:t>liệu</a:t>
            </a:r>
            <a:r>
              <a:rPr kumimoji="0" lang="en-US" altLang="en-US" sz="3200" b="1" i="0" u="none" strike="noStrike" cap="none" normalizeH="0" baseline="0" dirty="0">
                <a:ln>
                  <a:noFill/>
                </a:ln>
                <a:solidFill>
                  <a:schemeClr val="tx1"/>
                </a:solidFill>
                <a:effectLst/>
                <a:latin typeface="Arial" panose="020B0604020202020204" pitchFamily="34" charset="0"/>
              </a:rPr>
              <a:t> &amp; </a:t>
            </a:r>
            <a:r>
              <a:rPr kumimoji="0" lang="en-US" altLang="en-US" sz="3200" b="1" i="0" u="none" strike="noStrike" cap="none" normalizeH="0" baseline="0" dirty="0" err="1">
                <a:ln>
                  <a:noFill/>
                </a:ln>
                <a:solidFill>
                  <a:schemeClr val="tx1"/>
                </a:solidFill>
                <a:effectLst/>
                <a:latin typeface="Arial" panose="020B0604020202020204" pitchFamily="34" charset="0"/>
              </a:rPr>
              <a:t>Bảo</a:t>
            </a:r>
            <a:r>
              <a:rPr kumimoji="0" lang="en-US" altLang="en-US" sz="3200" b="1"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err="1">
                <a:ln>
                  <a:noFill/>
                </a:ln>
                <a:solidFill>
                  <a:schemeClr val="tx1"/>
                </a:solidFill>
                <a:effectLst/>
                <a:latin typeface="Arial" panose="020B0604020202020204" pitchFamily="34" charset="0"/>
              </a:rPr>
              <a:t>mật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106" name="Google Shape;1106;p49"/>
          <p:cNvSpPr/>
          <p:nvPr/>
        </p:nvSpPr>
        <p:spPr>
          <a:xfrm>
            <a:off x="1501058" y="442602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715089" y="420694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49"/>
          <p:cNvGrpSpPr/>
          <p:nvPr/>
        </p:nvGrpSpPr>
        <p:grpSpPr>
          <a:xfrm>
            <a:off x="5663541" y="2041628"/>
            <a:ext cx="3108869" cy="2451545"/>
            <a:chOff x="4992012" y="1988941"/>
            <a:chExt cx="3200400" cy="2519574"/>
          </a:xfrm>
        </p:grpSpPr>
        <p:sp>
          <p:nvSpPr>
            <p:cNvPr id="1109" name="Google Shape;1109;p49"/>
            <p:cNvSpPr/>
            <p:nvPr/>
          </p:nvSpPr>
          <p:spPr>
            <a:xfrm>
              <a:off x="4992012" y="1988941"/>
              <a:ext cx="3200400" cy="2136300"/>
            </a:xfrm>
            <a:prstGeom prst="roundRect">
              <a:avLst>
                <a:gd name="adj" fmla="val 662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6538881" y="3911740"/>
              <a:ext cx="106800" cy="1068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5151750" y="2144425"/>
              <a:ext cx="2880300" cy="1619400"/>
            </a:xfrm>
            <a:prstGeom prst="roundRect">
              <a:avLst>
                <a:gd name="adj"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5983800" y="4127123"/>
              <a:ext cx="1216207" cy="381392"/>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8177500" y="535000"/>
            <a:ext cx="502800" cy="502800"/>
            <a:chOff x="1627550" y="2017350"/>
            <a:chExt cx="502800" cy="502800"/>
          </a:xfrm>
        </p:grpSpPr>
        <p:sp>
          <p:nvSpPr>
            <p:cNvPr id="1115" name="Google Shape;1115;p49"/>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49"/>
          <p:cNvGrpSpPr/>
          <p:nvPr/>
        </p:nvGrpSpPr>
        <p:grpSpPr>
          <a:xfrm>
            <a:off x="4383884" y="3768590"/>
            <a:ext cx="836668" cy="1371596"/>
            <a:chOff x="2771692" y="3497697"/>
            <a:chExt cx="836668" cy="1371596"/>
          </a:xfrm>
        </p:grpSpPr>
        <p:sp>
          <p:nvSpPr>
            <p:cNvPr id="1118" name="Google Shape;1118;p4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9"/>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8" name="Google Shape;1128;p49"/>
          <p:cNvSpPr/>
          <p:nvPr/>
        </p:nvSpPr>
        <p:spPr>
          <a:xfrm>
            <a:off x="1964428" y="423794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4CAA5116-C9E4-41C2-B533-9EAABB5948B6}"/>
              </a:ext>
            </a:extLst>
          </p:cNvPr>
          <p:cNvSpPr>
            <a:spLocks noChangeArrowheads="1"/>
          </p:cNvSpPr>
          <p:nvPr/>
        </p:nvSpPr>
        <p:spPr bwMode="auto">
          <a:xfrm>
            <a:off x="662719" y="1496473"/>
            <a:ext cx="467308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Database:</a:t>
            </a:r>
            <a:r>
              <a:rPr kumimoji="0" lang="en-US" altLang="en-US" sz="1800" b="0" i="0" u="none" strike="noStrike" cap="none" normalizeH="0" baseline="0" dirty="0">
                <a:ln>
                  <a:noFill/>
                </a:ln>
                <a:solidFill>
                  <a:schemeClr val="tx1"/>
                </a:solidFill>
                <a:effectLst/>
                <a:latin typeface="Arial" panose="020B0604020202020204" pitchFamily="34" charset="0"/>
              </a:rPr>
              <a:t> MySQL (</a:t>
            </a:r>
            <a:r>
              <a:rPr kumimoji="0" lang="en-US" altLang="en-US" sz="1800" b="0" i="0" u="none" strike="noStrike" cap="none" normalizeH="0" baseline="0" dirty="0" err="1">
                <a:ln>
                  <a:noFill/>
                </a:ln>
                <a:solidFill>
                  <a:schemeClr val="tx1"/>
                </a:solidFill>
                <a:effectLst/>
                <a:latin typeface="Arial" panose="020B0604020202020204" pitchFamily="34" charset="0"/>
              </a:rPr>
              <a:t>Lưu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quan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RDBMS).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err="1">
                <a:ln>
                  <a:noFill/>
                </a:ln>
                <a:solidFill>
                  <a:schemeClr val="tx1"/>
                </a:solidFill>
                <a:effectLst/>
                <a:latin typeface="Arial" panose="020B0604020202020204" pitchFamily="34" charset="0"/>
              </a:rPr>
              <a:t>Bảo</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mật</a:t>
            </a:r>
            <a:r>
              <a:rPr kumimoji="0" lang="en-US" altLang="en-US" sz="1800" b="1" i="0" u="none" strike="noStrike" cap="none" normalizeH="0" baseline="0" dirty="0">
                <a:ln>
                  <a:noFill/>
                </a:ln>
                <a:solidFill>
                  <a:schemeClr val="tx1"/>
                </a:solidFill>
                <a:effectLst/>
                <a:latin typeface="Arial" panose="020B0604020202020204" pitchFamily="34" charset="0"/>
              </a:rPr>
              <a:t>:</a:t>
            </a: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Xác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thực</a:t>
            </a:r>
            <a:r>
              <a:rPr kumimoji="0" lang="en-US" altLang="en-US" sz="1800" b="0" i="0" u="none" strike="noStrike" cap="none" normalizeH="0" baseline="0" dirty="0">
                <a:ln>
                  <a:noFill/>
                </a:ln>
                <a:solidFill>
                  <a:schemeClr val="tx1"/>
                </a:solidFill>
                <a:effectLst/>
                <a:latin typeface="Arial" panose="020B0604020202020204" pitchFamily="34" charset="0"/>
              </a:rPr>
              <a:t>: JSON Web Token (JWT).</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Mật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khẩu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hóa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Bcryptjs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err="1">
                <a:ln>
                  <a:noFill/>
                </a:ln>
                <a:solidFill>
                  <a:schemeClr val="tx1"/>
                </a:solidFill>
                <a:effectLst/>
                <a:latin typeface="Arial" panose="020B0604020202020204" pitchFamily="34" charset="0"/>
              </a:rPr>
              <a:t>Công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cụ</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khác</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Multer</a:t>
            </a:r>
            <a:r>
              <a:rPr kumimoji="0" lang="en-US" altLang="en-US" sz="1800" b="0" i="0" u="none" strike="noStrike" cap="none" normalizeH="0" baseline="0" dirty="0">
                <a:ln>
                  <a:noFill/>
                </a:ln>
                <a:solidFill>
                  <a:schemeClr val="tx1"/>
                </a:solidFill>
                <a:effectLst/>
                <a:latin typeface="Arial" panose="020B0604020202020204" pitchFamily="34" charset="0"/>
              </a:rPr>
              <a:t> (Upload file), </a:t>
            </a:r>
            <a:r>
              <a:rPr kumimoji="0" lang="en-US" altLang="en-US" sz="1800" b="0" i="0" u="none" strike="noStrike" cap="none" normalizeH="0" baseline="0" dirty="0" err="1">
                <a:ln>
                  <a:noFill/>
                </a:ln>
                <a:solidFill>
                  <a:schemeClr val="tx1"/>
                </a:solidFill>
                <a:effectLst/>
                <a:latin typeface="Arial" panose="020B0604020202020204" pitchFamily="34" charset="0"/>
              </a:rPr>
              <a:t>Nodemailer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Gửi</a:t>
            </a:r>
            <a:r>
              <a:rPr kumimoji="0" lang="en-US" altLang="en-US" sz="1800" b="0" i="0" u="none" strike="noStrike" cap="none" normalizeH="0" baseline="0" dirty="0">
                <a:ln>
                  <a:noFill/>
                </a:ln>
                <a:solidFill>
                  <a:schemeClr val="tx1"/>
                </a:solidFill>
                <a:effectLst/>
                <a:latin typeface="Arial" panose="020B0604020202020204" pitchFamily="34" charset="0"/>
              </a:rPr>
              <a:t> OTP).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7" name="Picture 3" descr="Mysql là gì? Những ưu điểm và nhược điểm của Mysql ">
            <a:extLst>
              <a:ext uri="{FF2B5EF4-FFF2-40B4-BE49-F238E27FC236}">
                <a16:creationId xmlns:a16="http://schemas.microsoft.com/office/drawing/2014/main" id="{94ADAA1C-0D55-4893-AE6E-CA8A84377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60" y="2244519"/>
            <a:ext cx="2489551" cy="14937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27914" y="68460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46" name="Google Shape;546;p32"/>
          <p:cNvSpPr txBox="1">
            <a:spLocks noGrp="1"/>
          </p:cNvSpPr>
          <p:nvPr>
            <p:ph type="title"/>
          </p:nvPr>
        </p:nvSpPr>
        <p:spPr>
          <a:xfrm>
            <a:off x="1731330" y="2239873"/>
            <a:ext cx="557974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500" b="1" dirty="0">
                <a:latin typeface="+mj-lt"/>
              </a:rPr>
              <a:t>PHÂN TÍCH &amp; THIẾT KẾ</a:t>
            </a:r>
            <a:endParaRPr lang="vi-VN" sz="4500" b="1" dirty="0">
              <a:latin typeface="+mj-lt"/>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53930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7" name="Google Shape;837;p40"/>
          <p:cNvSpPr txBox="1">
            <a:spLocks noGrp="1"/>
          </p:cNvSpPr>
          <p:nvPr>
            <p:ph type="title"/>
          </p:nvPr>
        </p:nvSpPr>
        <p:spPr>
          <a:xfrm>
            <a:off x="704319" y="677799"/>
            <a:ext cx="77157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latin typeface="+mn-lt"/>
              </a:rPr>
              <a:t>Phân loại người dùng</a:t>
            </a:r>
            <a:endParaRPr b="1" dirty="0">
              <a:latin typeface="+mn-lt"/>
            </a:endParaRPr>
          </a:p>
        </p:txBody>
      </p:sp>
      <p:sp>
        <p:nvSpPr>
          <p:cNvPr id="840" name="Google Shape;840;p40"/>
          <p:cNvSpPr/>
          <p:nvPr/>
        </p:nvSpPr>
        <p:spPr>
          <a:xfrm>
            <a:off x="2212106" y="1507797"/>
            <a:ext cx="532567" cy="502899"/>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2212106" y="2967398"/>
            <a:ext cx="532462"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2212105" y="2200503"/>
            <a:ext cx="532462"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40"/>
          <p:cNvGrpSpPr/>
          <p:nvPr/>
        </p:nvGrpSpPr>
        <p:grpSpPr>
          <a:xfrm>
            <a:off x="136938" y="3232371"/>
            <a:ext cx="1371600" cy="1375875"/>
            <a:chOff x="299013" y="1079125"/>
            <a:chExt cx="1371600" cy="1375875"/>
          </a:xfrm>
        </p:grpSpPr>
        <p:sp>
          <p:nvSpPr>
            <p:cNvPr id="850" name="Google Shape;850;p40"/>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40"/>
            <p:cNvGrpSpPr/>
            <p:nvPr/>
          </p:nvGrpSpPr>
          <p:grpSpPr>
            <a:xfrm>
              <a:off x="396400" y="1384064"/>
              <a:ext cx="1085400" cy="635100"/>
              <a:chOff x="396400" y="1399225"/>
              <a:chExt cx="1085400" cy="635100"/>
            </a:xfrm>
          </p:grpSpPr>
          <p:sp>
            <p:nvSpPr>
              <p:cNvPr id="853" name="Google Shape;853;p40"/>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40"/>
              <p:cNvGrpSpPr/>
              <p:nvPr/>
            </p:nvGrpSpPr>
            <p:grpSpPr>
              <a:xfrm>
                <a:off x="712181" y="1506835"/>
                <a:ext cx="453838" cy="419880"/>
                <a:chOff x="733647" y="1423686"/>
                <a:chExt cx="453838" cy="419880"/>
              </a:xfrm>
            </p:grpSpPr>
            <p:sp>
              <p:nvSpPr>
                <p:cNvPr id="855" name="Google Shape;855;p40"/>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7" name="Google Shape;857;p40"/>
            <p:cNvGrpSpPr/>
            <p:nvPr/>
          </p:nvGrpSpPr>
          <p:grpSpPr>
            <a:xfrm>
              <a:off x="396391" y="2141102"/>
              <a:ext cx="1085342" cy="96171"/>
              <a:chOff x="417899" y="2116530"/>
              <a:chExt cx="1085342" cy="96171"/>
            </a:xfrm>
          </p:grpSpPr>
          <p:sp>
            <p:nvSpPr>
              <p:cNvPr id="858" name="Google Shape;858;p40"/>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0" name="Google Shape;860;p40"/>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sp>
        <p:nvSpPr>
          <p:cNvPr id="861" name="Google Shape;861;p40"/>
          <p:cNvSpPr/>
          <p:nvPr/>
        </p:nvSpPr>
        <p:spPr>
          <a:xfrm>
            <a:off x="7968357" y="454978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7736017" y="440113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715160" y="141732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 name="Google Shape;864;p40"/>
          <p:cNvGrpSpPr/>
          <p:nvPr/>
        </p:nvGrpSpPr>
        <p:grpSpPr>
          <a:xfrm>
            <a:off x="136938" y="1998008"/>
            <a:ext cx="1827475" cy="1051350"/>
            <a:chOff x="136938" y="1799258"/>
            <a:chExt cx="1827475" cy="1051350"/>
          </a:xfrm>
        </p:grpSpPr>
        <p:grpSp>
          <p:nvGrpSpPr>
            <p:cNvPr id="865" name="Google Shape;865;p40"/>
            <p:cNvGrpSpPr/>
            <p:nvPr/>
          </p:nvGrpSpPr>
          <p:grpSpPr>
            <a:xfrm>
              <a:off x="136938" y="1799258"/>
              <a:ext cx="1827475" cy="1051350"/>
              <a:chOff x="274188" y="1278048"/>
              <a:chExt cx="1827475" cy="1051350"/>
            </a:xfrm>
          </p:grpSpPr>
          <p:sp>
            <p:nvSpPr>
              <p:cNvPr id="866" name="Google Shape;866;p40"/>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40"/>
              <p:cNvGrpSpPr/>
              <p:nvPr/>
            </p:nvGrpSpPr>
            <p:grpSpPr>
              <a:xfrm>
                <a:off x="274188" y="1278048"/>
                <a:ext cx="1737300" cy="960000"/>
                <a:chOff x="7146475" y="2190661"/>
                <a:chExt cx="1737300" cy="960000"/>
              </a:xfrm>
            </p:grpSpPr>
            <p:sp>
              <p:nvSpPr>
                <p:cNvPr id="868" name="Google Shape;868;p40"/>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0"/>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870" name="Google Shape;870;p40"/>
            <p:cNvGrpSpPr/>
            <p:nvPr/>
          </p:nvGrpSpPr>
          <p:grpSpPr>
            <a:xfrm>
              <a:off x="516820" y="2120752"/>
              <a:ext cx="984259" cy="497716"/>
              <a:chOff x="516820" y="2059368"/>
              <a:chExt cx="984259" cy="497716"/>
            </a:xfrm>
          </p:grpSpPr>
          <p:sp>
            <p:nvSpPr>
              <p:cNvPr id="871" name="Google Shape;871;p40"/>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40"/>
              <p:cNvGrpSpPr/>
              <p:nvPr/>
            </p:nvGrpSpPr>
            <p:grpSpPr>
              <a:xfrm>
                <a:off x="704319" y="2347322"/>
                <a:ext cx="609261" cy="209762"/>
                <a:chOff x="704319" y="2343647"/>
                <a:chExt cx="609261" cy="209762"/>
              </a:xfrm>
            </p:grpSpPr>
            <p:sp>
              <p:nvSpPr>
                <p:cNvPr id="873" name="Google Shape;873;p40"/>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40"/>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 name="Picture 10" descr="A screenshot of a computer screen&#10;&#10;Description automatically generated">
            <a:extLst>
              <a:ext uri="{FF2B5EF4-FFF2-40B4-BE49-F238E27FC236}">
                <a16:creationId xmlns:a16="http://schemas.microsoft.com/office/drawing/2014/main" id="{514D18AA-16FD-43F0-BBD7-89556E856561}"/>
              </a:ext>
            </a:extLst>
          </p:cNvPr>
          <p:cNvPicPr>
            <a:picLocks noChangeAspect="1"/>
          </p:cNvPicPr>
          <p:nvPr/>
        </p:nvPicPr>
        <p:blipFill rotWithShape="1">
          <a:blip r:embed="rId3"/>
          <a:srcRect l="-3007" t="6205" r="62690" b="19310"/>
          <a:stretch/>
        </p:blipFill>
        <p:spPr>
          <a:xfrm>
            <a:off x="2009967" y="1279096"/>
            <a:ext cx="855711" cy="835818"/>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F35AA9E1-953F-4E2E-845D-E9FABEAA87FC}"/>
              </a:ext>
            </a:extLst>
          </p:cNvPr>
          <p:cNvPicPr>
            <a:picLocks noChangeAspect="1"/>
          </p:cNvPicPr>
          <p:nvPr/>
        </p:nvPicPr>
        <p:blipFill rotWithShape="1">
          <a:blip r:embed="rId3"/>
          <a:srcRect l="39607" t="24014" r="38334" b="22896"/>
          <a:stretch/>
        </p:blipFill>
        <p:spPr>
          <a:xfrm>
            <a:off x="2259219" y="2161169"/>
            <a:ext cx="467048" cy="594300"/>
          </a:xfrm>
          <a:prstGeom prst="rect">
            <a:avLst/>
          </a:prstGeom>
        </p:spPr>
      </p:pic>
      <p:pic>
        <p:nvPicPr>
          <p:cNvPr id="17" name="Picture 16" descr="A screenshot of a computer screen&#10;&#10;Description automatically generated">
            <a:extLst>
              <a:ext uri="{FF2B5EF4-FFF2-40B4-BE49-F238E27FC236}">
                <a16:creationId xmlns:a16="http://schemas.microsoft.com/office/drawing/2014/main" id="{AE3AA397-E0CA-4F17-9E56-8A11E7F74AF4}"/>
              </a:ext>
            </a:extLst>
          </p:cNvPr>
          <p:cNvPicPr>
            <a:picLocks noChangeAspect="1"/>
          </p:cNvPicPr>
          <p:nvPr/>
        </p:nvPicPr>
        <p:blipFill rotWithShape="1">
          <a:blip r:embed="rId3"/>
          <a:srcRect l="69660" t="30158" r="10016" b="26386"/>
          <a:stretch/>
        </p:blipFill>
        <p:spPr>
          <a:xfrm>
            <a:off x="2244241" y="2964419"/>
            <a:ext cx="467048" cy="527958"/>
          </a:xfrm>
          <a:prstGeom prst="rect">
            <a:avLst/>
          </a:prstGeom>
        </p:spPr>
      </p:pic>
      <p:sp>
        <p:nvSpPr>
          <p:cNvPr id="30" name="Rectangle 1">
            <a:extLst>
              <a:ext uri="{FF2B5EF4-FFF2-40B4-BE49-F238E27FC236}">
                <a16:creationId xmlns:a16="http://schemas.microsoft.com/office/drawing/2014/main" id="{349522E9-2AB2-45F8-B124-8B5C13280BFA}"/>
              </a:ext>
            </a:extLst>
          </p:cNvPr>
          <p:cNvSpPr>
            <a:spLocks noChangeArrowheads="1"/>
          </p:cNvSpPr>
          <p:nvPr/>
        </p:nvSpPr>
        <p:spPr bwMode="auto">
          <a:xfrm>
            <a:off x="2802012" y="2822588"/>
            <a:ext cx="610766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err="1">
                <a:ln>
                  <a:noFill/>
                </a:ln>
                <a:solidFill>
                  <a:schemeClr val="tx1"/>
                </a:solidFill>
                <a:effectLst/>
                <a:latin typeface="Arial" panose="020B0604020202020204" pitchFamily="34" charset="0"/>
              </a:rPr>
              <a:t>Quản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trị</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viên</a:t>
            </a:r>
            <a:r>
              <a:rPr kumimoji="0" lang="en-US" altLang="en-US" b="1" i="0" u="none" strike="noStrike" cap="none" normalizeH="0" baseline="0" dirty="0">
                <a:ln>
                  <a:noFill/>
                </a:ln>
                <a:solidFill>
                  <a:schemeClr val="tx1"/>
                </a:solidFill>
                <a:effectLst/>
                <a:latin typeface="Arial" panose="020B0604020202020204" pitchFamily="34" charset="0"/>
              </a:rPr>
              <a:t> (Admin):</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err="1">
                <a:ln>
                  <a:noFill/>
                </a:ln>
                <a:solidFill>
                  <a:schemeClr val="tx1"/>
                </a:solidFill>
                <a:effectLst/>
                <a:latin typeface="Arial" panose="020B0604020202020204" pitchFamily="34" charset="0"/>
              </a:rPr>
              <a:t>Là</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nhóm</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có</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quyền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hạn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cao</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nhất</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chịu</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trách</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nhiệm</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vận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hành</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hệ</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thống</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i="0" u="none" strike="noStrike" cap="none" normalizeH="0" baseline="0" dirty="0" err="1">
                <a:ln>
                  <a:noFill/>
                </a:ln>
                <a:solidFill>
                  <a:schemeClr val="tx1"/>
                </a:solidFill>
                <a:effectLst/>
                <a:latin typeface="Arial" panose="020B0604020202020204" pitchFamily="34" charset="0"/>
              </a:rPr>
              <a:t>Kế</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rPr>
              <a:t>thừa</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toàn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bộ</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quyền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của</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Thành</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viên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và</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các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chức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năng</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quản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trị</a:t>
            </a:r>
            <a:r>
              <a:rPr kumimoji="0" lang="en-US" altLang="en-US" sz="1400" b="0" i="0" u="none" strike="noStrike" cap="none" normalizeH="0" baseline="0" dirty="0">
                <a:ln>
                  <a:noFill/>
                </a:ln>
                <a:solidFill>
                  <a:schemeClr val="tx1"/>
                </a:solidFill>
                <a:effectLst/>
                <a:latin typeface="Arial" panose="020B0604020202020204" pitchFamily="34" charset="0"/>
              </a:rPr>
              <a:t>.</a:t>
            </a:r>
          </a:p>
        </p:txBody>
      </p:sp>
      <p:sp>
        <p:nvSpPr>
          <p:cNvPr id="78" name="TextBox 77">
            <a:extLst>
              <a:ext uri="{FF2B5EF4-FFF2-40B4-BE49-F238E27FC236}">
                <a16:creationId xmlns:a16="http://schemas.microsoft.com/office/drawing/2014/main" id="{E3E9344F-94FC-4DE3-9B09-A9BE05EAC015}"/>
              </a:ext>
            </a:extLst>
          </p:cNvPr>
          <p:cNvSpPr txBox="1"/>
          <p:nvPr/>
        </p:nvSpPr>
        <p:spPr>
          <a:xfrm>
            <a:off x="2802012" y="1431706"/>
            <a:ext cx="6527574"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err="1">
                <a:ln>
                  <a:noFill/>
                </a:ln>
                <a:solidFill>
                  <a:schemeClr val="tx1"/>
                </a:solidFill>
                <a:effectLst/>
                <a:latin typeface="Arial" panose="020B0604020202020204" pitchFamily="34" charset="0"/>
              </a:rPr>
              <a:t>Khách</a:t>
            </a:r>
            <a:r>
              <a:rPr kumimoji="0" lang="en-US" altLang="en-US" b="1" i="0" u="none" strike="noStrike" cap="none" normalizeH="0" baseline="0" dirty="0">
                <a:ln>
                  <a:noFill/>
                </a:ln>
                <a:solidFill>
                  <a:schemeClr val="tx1"/>
                </a:solidFill>
                <a:effectLst/>
                <a:latin typeface="Arial" panose="020B0604020202020204" pitchFamily="34" charset="0"/>
              </a:rPr>
              <a:t> (Guest):</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err="1">
                <a:ln>
                  <a:noFill/>
                </a:ln>
                <a:solidFill>
                  <a:schemeClr val="tx1"/>
                </a:solidFill>
                <a:effectLst/>
                <a:latin typeface="Arial" panose="020B0604020202020204" pitchFamily="34" charset="0"/>
              </a:rPr>
              <a:t>Là</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nhóm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người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dùng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chưa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có</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tài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khoản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hoặc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chưa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đăng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nhập</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err="1">
                <a:ln>
                  <a:noFill/>
                </a:ln>
                <a:solidFill>
                  <a:schemeClr val="tx1"/>
                </a:solidFill>
                <a:effectLst/>
                <a:latin typeface="Arial" panose="020B0604020202020204" pitchFamily="34" charset="0"/>
              </a:rPr>
              <a:t>Quyền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hạn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Truy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cập</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hạn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chế</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chủ</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yếu</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để</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tra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cứu</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thông</a:t>
            </a:r>
            <a:r>
              <a:rPr kumimoji="0" lang="en-US" altLang="en-US" b="0" i="0" u="none" strike="noStrike" cap="none" normalizeH="0" baseline="0" dirty="0">
                <a:ln>
                  <a:noFill/>
                </a:ln>
                <a:solidFill>
                  <a:schemeClr val="tx1"/>
                </a:solidFill>
                <a:effectLst/>
                <a:latin typeface="Arial" panose="020B0604020202020204" pitchFamily="34" charset="0"/>
              </a:rPr>
              <a:t> tin.</a:t>
            </a:r>
          </a:p>
        </p:txBody>
      </p:sp>
      <p:sp>
        <p:nvSpPr>
          <p:cNvPr id="80" name="TextBox 79">
            <a:extLst>
              <a:ext uri="{FF2B5EF4-FFF2-40B4-BE49-F238E27FC236}">
                <a16:creationId xmlns:a16="http://schemas.microsoft.com/office/drawing/2014/main" id="{A2C82EC9-BDF0-4A09-A9EC-C0C1FA269570}"/>
              </a:ext>
            </a:extLst>
          </p:cNvPr>
          <p:cNvSpPr txBox="1"/>
          <p:nvPr/>
        </p:nvSpPr>
        <p:spPr>
          <a:xfrm>
            <a:off x="2802012" y="2122778"/>
            <a:ext cx="6527574"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err="1">
                <a:ln>
                  <a:noFill/>
                </a:ln>
                <a:solidFill>
                  <a:schemeClr val="tx1"/>
                </a:solidFill>
                <a:effectLst/>
                <a:latin typeface="Arial" panose="020B0604020202020204" pitchFamily="34" charset="0"/>
              </a:rPr>
              <a:t>Thành</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viên</a:t>
            </a:r>
            <a:r>
              <a:rPr kumimoji="0" lang="en-US" altLang="en-US" b="1" i="0" u="none" strike="noStrike" cap="none" normalizeH="0" baseline="0" dirty="0">
                <a:ln>
                  <a:noFill/>
                </a:ln>
                <a:solidFill>
                  <a:schemeClr val="tx1"/>
                </a:solidFill>
                <a:effectLst/>
                <a:latin typeface="Arial" panose="020B0604020202020204" pitchFamily="34" charset="0"/>
              </a:rPr>
              <a:t> (User):</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i="0" u="none" strike="noStrike" cap="none" normalizeH="0" baseline="0" dirty="0" err="1">
                <a:ln>
                  <a:noFill/>
                </a:ln>
                <a:solidFill>
                  <a:schemeClr val="tx1"/>
                </a:solidFill>
                <a:effectLst/>
                <a:latin typeface="Arial" panose="020B0604020202020204" pitchFamily="34" charset="0"/>
              </a:rPr>
              <a:t>Là</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rPr>
              <a:t>người</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rPr>
              <a:t>dùng</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rPr>
              <a:t>đã</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rPr>
              <a:t>đăng</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rPr>
              <a:t>nhập</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rPr>
              <a:t>thành</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rPr>
              <a:t>công</a:t>
            </a:r>
            <a:r>
              <a:rPr kumimoji="0" lang="en-US" altLang="en-US" sz="140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i="0" u="none" strike="noStrike" cap="none" normalizeH="0" baseline="0" dirty="0" err="1">
                <a:ln>
                  <a:noFill/>
                </a:ln>
                <a:solidFill>
                  <a:schemeClr val="tx1"/>
                </a:solidFill>
                <a:effectLst/>
                <a:latin typeface="Arial" panose="020B0604020202020204" pitchFamily="34" charset="0"/>
              </a:rPr>
              <a:t>Kế</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rPr>
              <a:t>thừa</a:t>
            </a:r>
            <a:r>
              <a:rPr kumimoji="0" lang="en-US" altLang="en-US" sz="140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toàn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bộ</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quyền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hạn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của</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Khách</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và</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các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chức</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năng</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nâng</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cao</a:t>
            </a:r>
            <a:r>
              <a:rPr lang="en-US" altLang="en-US" dirty="0">
                <a:solidFill>
                  <a:schemeClr val="tx1"/>
                </a:solidFill>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34" name="Picture 33" descr="A person with arrows pointing to the side&#10;&#10;Description automatically generated">
            <a:extLst>
              <a:ext uri="{FF2B5EF4-FFF2-40B4-BE49-F238E27FC236}">
                <a16:creationId xmlns:a16="http://schemas.microsoft.com/office/drawing/2014/main" id="{0AAF85C1-E1F4-4FBE-92A7-9DA2B3541D15}"/>
              </a:ext>
            </a:extLst>
          </p:cNvPr>
          <p:cNvPicPr>
            <a:picLocks noChangeAspect="1"/>
          </p:cNvPicPr>
          <p:nvPr/>
        </p:nvPicPr>
        <p:blipFill>
          <a:blip r:embed="rId4"/>
          <a:stretch>
            <a:fillRect/>
          </a:stretch>
        </p:blipFill>
        <p:spPr>
          <a:xfrm>
            <a:off x="2832673" y="3701327"/>
            <a:ext cx="4142323" cy="10850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4" name="Rectangle 3">
            <a:extLst>
              <a:ext uri="{FF2B5EF4-FFF2-40B4-BE49-F238E27FC236}">
                <a16:creationId xmlns:a16="http://schemas.microsoft.com/office/drawing/2014/main" id="{08415436-56B1-4072-A690-FC48811C9FFF}"/>
              </a:ext>
            </a:extLst>
          </p:cNvPr>
          <p:cNvSpPr/>
          <p:nvPr/>
        </p:nvSpPr>
        <p:spPr>
          <a:xfrm>
            <a:off x="1185291" y="1729648"/>
            <a:ext cx="3662762" cy="28286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p:cNvSpPr txBox="1">
            <a:spLocks noGrp="1"/>
          </p:cNvSpPr>
          <p:nvPr>
            <p:ph type="title"/>
          </p:nvPr>
        </p:nvSpPr>
        <p:spPr>
          <a:xfrm>
            <a:off x="715125" y="731525"/>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Các chức năng của người dùng khách</a:t>
            </a:r>
            <a:endParaRPr sz="3000" b="1" dirty="0">
              <a:latin typeface="+mj-lt"/>
            </a:endParaRPr>
          </a:p>
        </p:txBody>
      </p:sp>
      <p:sp>
        <p:nvSpPr>
          <p:cNvPr id="775" name="Google Shape;775;p38"/>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1">
            <a:extLst>
              <a:ext uri="{FF2B5EF4-FFF2-40B4-BE49-F238E27FC236}">
                <a16:creationId xmlns:a16="http://schemas.microsoft.com/office/drawing/2014/main" id="{B15C4358-8352-421F-B89A-5A4D8FEB71AF}"/>
              </a:ext>
            </a:extLst>
          </p:cNvPr>
          <p:cNvSpPr>
            <a:spLocks noChangeArrowheads="1"/>
          </p:cNvSpPr>
          <p:nvPr/>
        </p:nvSpPr>
        <p:spPr bwMode="auto">
          <a:xfrm>
            <a:off x="5022756" y="1437215"/>
            <a:ext cx="4837815" cy="349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Xác</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thực</a:t>
            </a:r>
            <a:r>
              <a:rPr kumimoji="0" lang="en-US" altLang="en-US" sz="1300" b="1" i="0" u="none" strike="noStrike" cap="none" normalizeH="0" baseline="0" dirty="0">
                <a:ln>
                  <a:noFill/>
                </a:ln>
                <a:solidFill>
                  <a:schemeClr val="tx1"/>
                </a:solidFill>
                <a:effectLst/>
                <a:latin typeface="Arial" panose="020B0604020202020204" pitchFamily="34" charset="0"/>
              </a:rPr>
              <a:t> &amp; </a:t>
            </a:r>
            <a:r>
              <a:rPr kumimoji="0" lang="en-US" altLang="en-US" sz="1300" b="1" i="0" u="none" strike="noStrike" cap="none" normalizeH="0" baseline="0" dirty="0" err="1">
                <a:ln>
                  <a:noFill/>
                </a:ln>
                <a:solidFill>
                  <a:schemeClr val="tx1"/>
                </a:solidFill>
                <a:effectLst/>
                <a:latin typeface="Arial" panose="020B0604020202020204" pitchFamily="34" charset="0"/>
              </a:rPr>
              <a:t>Tài</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khoản</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Đăng</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ký</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khoản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mới</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Đăng</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nhập</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hệ</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thống</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Quên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mật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khẩu</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Xác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thực</a:t>
            </a:r>
            <a:r>
              <a:rPr kumimoji="0" lang="en-US" altLang="en-US" sz="1300" b="0" i="0" u="none" strike="noStrike" cap="none" normalizeH="0" baseline="0" dirty="0">
                <a:ln>
                  <a:noFill/>
                </a:ln>
                <a:solidFill>
                  <a:schemeClr val="tx1"/>
                </a:solidFill>
                <a:effectLst/>
                <a:latin typeface="Arial" panose="020B0604020202020204" pitchFamily="34" charset="0"/>
              </a:rPr>
              <a:t> qua OTP Email).</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Tra</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cứu</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Bài</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viết</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Diễn</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đàn</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danh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sách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và</a:t>
            </a:r>
            <a:r>
              <a:rPr kumimoji="0" lang="en-US" altLang="en-US" sz="1300" b="0" i="0" u="none" strike="noStrike" cap="none" normalizeH="0" baseline="0" dirty="0">
                <a:ln>
                  <a:noFill/>
                </a:ln>
                <a:solidFill>
                  <a:schemeClr val="tx1"/>
                </a:solidFill>
                <a:effectLst/>
                <a:latin typeface="Arial" panose="020B0604020202020204" pitchFamily="34" charset="0"/>
              </a:rPr>
              <a:t> chi </a:t>
            </a:r>
            <a:r>
              <a:rPr kumimoji="0" lang="en-US" altLang="en-US" sz="1300" b="0" i="0" u="none" strike="noStrike" cap="none" normalizeH="0" baseline="0" dirty="0" err="1">
                <a:ln>
                  <a:noFill/>
                </a:ln>
                <a:solidFill>
                  <a:schemeClr val="tx1"/>
                </a:solidFill>
                <a:effectLst/>
                <a:latin typeface="Arial" panose="020B0604020202020204" pitchFamily="34" charset="0"/>
              </a:rPr>
              <a:t>tiết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viết</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các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bình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luận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thảo</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luận</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Tìm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kiếm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viết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theo</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từ</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khóa</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Lọc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viết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theo</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Danh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mục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Thẻ</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Lượt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Tra</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cứu</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Tài</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liệu</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danh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sách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thư</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viện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liệu</a:t>
            </a:r>
            <a:r>
              <a:rPr kumimoji="0" lang="en-US" altLang="en-US" sz="1300" b="0" i="0" u="none" strike="noStrike" cap="none" normalizeH="0" baseline="0" dirty="0">
                <a:ln>
                  <a:noFill/>
                </a:ln>
                <a:solidFill>
                  <a:schemeClr val="tx1"/>
                </a:solidFill>
                <a:effectLst/>
                <a:latin typeface="Arial" panose="020B0604020202020204" pitchFamily="34" charset="0"/>
              </a:rPr>
              <a:t>.</a:t>
            </a:r>
            <a:endParaRPr lang="en-US" altLang="en-US" sz="1300" dirty="0">
              <a:solidFill>
                <a:schemeClr val="tx1"/>
              </a:solidFill>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 chi </a:t>
            </a:r>
            <a:r>
              <a:rPr kumimoji="0" lang="en-US" altLang="en-US" sz="1300" b="0" i="0" u="none" strike="noStrike" cap="none" normalizeH="0" baseline="0" dirty="0" err="1">
                <a:ln>
                  <a:noFill/>
                </a:ln>
                <a:solidFill>
                  <a:schemeClr val="tx1"/>
                </a:solidFill>
                <a:effectLst/>
                <a:latin typeface="Arial" panose="020B0604020202020204" pitchFamily="34" charset="0"/>
              </a:rPr>
              <a:t>tiết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thông</a:t>
            </a:r>
            <a:r>
              <a:rPr kumimoji="0" lang="en-US" altLang="en-US" sz="1300" b="0" i="0" u="none" strike="noStrike" cap="none" normalizeH="0" baseline="0" dirty="0">
                <a:ln>
                  <a:noFill/>
                </a:ln>
                <a:solidFill>
                  <a:schemeClr val="tx1"/>
                </a:solidFill>
                <a:effectLst/>
                <a:latin typeface="Arial" panose="020B0604020202020204" pitchFamily="34" charset="0"/>
              </a:rPr>
              <a:t> tin </a:t>
            </a:r>
            <a:r>
              <a:rPr kumimoji="0" lang="en-US" altLang="en-US" sz="1300" b="0" i="0" u="none" strike="noStrike" cap="none" normalizeH="0" baseline="0" dirty="0" err="1">
                <a:ln>
                  <a:noFill/>
                </a:ln>
                <a:solidFill>
                  <a:schemeClr val="tx1"/>
                </a:solidFill>
                <a:effectLst/>
                <a:latin typeface="Arial" panose="020B0604020202020204" pitchFamily="34" charset="0"/>
              </a:rPr>
              <a:t>tài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liệu</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Tải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xuống</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liệu</a:t>
            </a:r>
            <a:r>
              <a:rPr kumimoji="0" lang="en-US" altLang="en-US" sz="1300" b="0" i="0" u="none" strike="noStrike" cap="none" normalizeH="0" baseline="0" dirty="0">
                <a:ln>
                  <a:noFill/>
                </a:ln>
                <a:solidFill>
                  <a:schemeClr val="tx1"/>
                </a:solidFill>
                <a:effectLst/>
                <a:latin typeface="Arial" panose="020B0604020202020204" pitchFamily="34" charset="0"/>
              </a:rPr>
              <a:t> (Download).</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Chức</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năng</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khác</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hồ</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sơ</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công</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khai</a:t>
            </a:r>
            <a:r>
              <a:rPr kumimoji="0" lang="en-US" altLang="en-US" sz="1300" b="0" i="0" u="none" strike="noStrike" cap="none" normalizeH="0" baseline="0" dirty="0">
                <a:ln>
                  <a:noFill/>
                </a:ln>
                <a:solidFill>
                  <a:schemeClr val="tx1"/>
                </a:solidFill>
                <a:effectLst/>
                <a:latin typeface="Arial" panose="020B0604020202020204" pitchFamily="34" charset="0"/>
              </a:rPr>
              <a:t> (Profile) </a:t>
            </a:r>
            <a:r>
              <a:rPr kumimoji="0" lang="en-US" altLang="en-US" sz="1300" b="0" i="0" u="none" strike="noStrike" cap="none" normalizeH="0" baseline="0" dirty="0" err="1">
                <a:ln>
                  <a:noFill/>
                </a:ln>
                <a:solidFill>
                  <a:schemeClr val="tx1"/>
                </a:solidFill>
                <a:effectLst/>
                <a:latin typeface="Arial" panose="020B0604020202020204" pitchFamily="34" charset="0"/>
              </a:rPr>
              <a:t>của</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thành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viên</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nội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quy</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diễn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đàn</a:t>
            </a:r>
            <a:r>
              <a:rPr kumimoji="0" lang="en-US" altLang="en-US" sz="1300" b="0" i="0" u="none" strike="noStrike" cap="none" normalizeH="0" baseline="0" dirty="0">
                <a:ln>
                  <a:noFill/>
                </a:ln>
                <a:solidFill>
                  <a:schemeClr val="tx1"/>
                </a:solidFill>
                <a:effectLst/>
                <a:latin typeface="Arial" panose="020B0604020202020204" pitchFamily="34" charset="0"/>
              </a:rPr>
              <a:t> &amp; </a:t>
            </a:r>
            <a:r>
              <a:rPr kumimoji="0" lang="en-US" altLang="en-US" sz="1300" b="0" i="0" u="none" strike="noStrike" cap="none" normalizeH="0" baseline="0" dirty="0" err="1">
                <a:ln>
                  <a:noFill/>
                </a:ln>
                <a:solidFill>
                  <a:schemeClr val="tx1"/>
                </a:solidFill>
                <a:effectLst/>
                <a:latin typeface="Arial" panose="020B0604020202020204" pitchFamily="34" charset="0"/>
              </a:rPr>
              <a:t>Gửi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liên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hệ</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R="0" lvl="0" algn="just" defTabSz="914400" rtl="0" eaLnBrk="0" fontAlgn="base" latinLnBrk="0" hangingPunct="0">
              <a:lnSpc>
                <a:spcPct val="100000"/>
              </a:lnSpc>
              <a:spcBef>
                <a:spcPct val="0"/>
              </a:spcBef>
              <a:spcAft>
                <a:spcPct val="0"/>
              </a:spcAft>
              <a:buClrTx/>
              <a:buSzTx/>
              <a:tabLst/>
            </a:pP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CFBE68C-12B3-8EEB-1222-5D741B5C3D61}"/>
              </a:ext>
            </a:extLst>
          </p:cNvPr>
          <p:cNvPicPr>
            <a:picLocks noChangeAspect="1"/>
          </p:cNvPicPr>
          <p:nvPr/>
        </p:nvPicPr>
        <p:blipFill>
          <a:blip r:embed="rId3"/>
          <a:stretch>
            <a:fillRect/>
          </a:stretch>
        </p:blipFill>
        <p:spPr>
          <a:xfrm>
            <a:off x="1242939" y="1797079"/>
            <a:ext cx="3547466" cy="2693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4" name="Rectangle 3">
            <a:extLst>
              <a:ext uri="{FF2B5EF4-FFF2-40B4-BE49-F238E27FC236}">
                <a16:creationId xmlns:a16="http://schemas.microsoft.com/office/drawing/2014/main" id="{08415436-56B1-4072-A690-FC48811C9FFF}"/>
              </a:ext>
            </a:extLst>
          </p:cNvPr>
          <p:cNvSpPr/>
          <p:nvPr/>
        </p:nvSpPr>
        <p:spPr>
          <a:xfrm>
            <a:off x="1224356" y="1350335"/>
            <a:ext cx="2370430" cy="3437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p:cNvSpPr txBox="1">
            <a:spLocks noGrp="1"/>
          </p:cNvSpPr>
          <p:nvPr>
            <p:ph type="title"/>
          </p:nvPr>
        </p:nvSpPr>
        <p:spPr>
          <a:xfrm>
            <a:off x="715125" y="731525"/>
            <a:ext cx="8075234"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mj-lt"/>
              </a:rPr>
              <a:t>Các chức năng của người dùng đăng nhập</a:t>
            </a:r>
            <a:endParaRPr sz="2800" dirty="0"/>
          </a:p>
        </p:txBody>
      </p:sp>
      <p:sp>
        <p:nvSpPr>
          <p:cNvPr id="775" name="Google Shape;775;p38"/>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1">
            <a:extLst>
              <a:ext uri="{FF2B5EF4-FFF2-40B4-BE49-F238E27FC236}">
                <a16:creationId xmlns:a16="http://schemas.microsoft.com/office/drawing/2014/main" id="{B9DE43CF-6CEE-4623-AE60-33EA9842D48C}"/>
              </a:ext>
            </a:extLst>
          </p:cNvPr>
          <p:cNvSpPr>
            <a:spLocks noChangeArrowheads="1"/>
          </p:cNvSpPr>
          <p:nvPr/>
        </p:nvSpPr>
        <p:spPr bwMode="auto">
          <a:xfrm>
            <a:off x="3814492" y="1494509"/>
            <a:ext cx="472765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Quản</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lý</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Nội</a:t>
            </a:r>
            <a:r>
              <a:rPr kumimoji="0" lang="en-US" altLang="en-US" sz="1300" b="1" i="0" u="none" strike="noStrike" cap="none" normalizeH="0" baseline="0" dirty="0">
                <a:ln>
                  <a:noFill/>
                </a:ln>
                <a:solidFill>
                  <a:schemeClr val="tx1"/>
                </a:solidFill>
                <a:effectLst/>
                <a:latin typeface="Arial" panose="020B0604020202020204" pitchFamily="34" charset="0"/>
              </a:rPr>
              <a:t> dung </a:t>
            </a:r>
            <a:r>
              <a:rPr kumimoji="0" lang="en-US" altLang="en-US" sz="1300" b="1" i="0" u="none" strike="noStrike" cap="none" normalizeH="0" baseline="0" dirty="0" err="1">
                <a:ln>
                  <a:noFill/>
                </a:ln>
                <a:solidFill>
                  <a:schemeClr val="tx1"/>
                </a:solidFill>
                <a:effectLst/>
                <a:latin typeface="Arial" panose="020B0604020202020204" pitchFamily="34" charset="0"/>
              </a:rPr>
              <a:t>Cá</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nhân</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err="1">
                <a:ln>
                  <a:noFill/>
                </a:ln>
                <a:solidFill>
                  <a:schemeClr val="tx1"/>
                </a:solidFill>
                <a:effectLst/>
                <a:latin typeface="Arial" panose="020B0604020202020204" pitchFamily="34" charset="0"/>
              </a:rPr>
              <a:t>Bài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viết</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Tạo</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mới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hỗ</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trợ</a:t>
            </a:r>
            <a:r>
              <a:rPr kumimoji="0" lang="en-US" altLang="en-US" sz="1300" i="0" u="none" strike="noStrike" cap="none" normalizeH="0" baseline="0" dirty="0">
                <a:ln>
                  <a:noFill/>
                </a:ln>
                <a:solidFill>
                  <a:schemeClr val="tx1"/>
                </a:solidFill>
                <a:effectLst/>
                <a:latin typeface="Arial" panose="020B0604020202020204" pitchFamily="34" charset="0"/>
              </a:rPr>
              <a:t> Markdown), </a:t>
            </a:r>
            <a:r>
              <a:rPr kumimoji="0" lang="en-US" altLang="en-US" sz="1300" i="0" u="none" strike="noStrike" cap="none" normalizeH="0" baseline="0" dirty="0" err="1">
                <a:ln>
                  <a:noFill/>
                </a:ln>
                <a:solidFill>
                  <a:schemeClr val="tx1"/>
                </a:solidFill>
                <a:effectLst/>
                <a:latin typeface="Arial" panose="020B0604020202020204" pitchFamily="34" charset="0"/>
              </a:rPr>
              <a:t>Chỉnh</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sửa</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hoặc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Xóa</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viết</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của</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chính</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mình</a:t>
            </a:r>
            <a:r>
              <a:rPr kumimoji="0" lang="en-US" altLang="en-US" sz="130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err="1">
                <a:ln>
                  <a:noFill/>
                </a:ln>
                <a:solidFill>
                  <a:schemeClr val="tx1"/>
                </a:solidFill>
                <a:effectLst/>
                <a:latin typeface="Arial" panose="020B0604020202020204" pitchFamily="34" charset="0"/>
              </a:rPr>
              <a:t>Tài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liệu</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Tải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lên</a:t>
            </a:r>
            <a:r>
              <a:rPr kumimoji="0" lang="en-US" altLang="en-US" sz="1300" i="0" u="none" strike="noStrike" cap="none" normalizeH="0" baseline="0" dirty="0">
                <a:ln>
                  <a:noFill/>
                </a:ln>
                <a:solidFill>
                  <a:schemeClr val="tx1"/>
                </a:solidFill>
                <a:effectLst/>
                <a:latin typeface="Arial" panose="020B0604020202020204" pitchFamily="34" charset="0"/>
              </a:rPr>
              <a:t> (Upload) </a:t>
            </a:r>
            <a:r>
              <a:rPr kumimoji="0" lang="en-US" altLang="en-US" sz="1300" i="0" u="none" strike="noStrike" cap="none" normalizeH="0" baseline="0" dirty="0" err="1">
                <a:ln>
                  <a:noFill/>
                </a:ln>
                <a:solidFill>
                  <a:schemeClr val="tx1"/>
                </a:solidFill>
                <a:effectLst/>
                <a:latin typeface="Arial" panose="020B0604020202020204" pitchFamily="34" charset="0"/>
              </a:rPr>
              <a:t>tài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liệu</a:t>
            </a:r>
            <a:r>
              <a:rPr kumimoji="0" lang="en-US" altLang="en-US" sz="1300" i="0" u="none" strike="noStrike" cap="none" normalizeH="0" baseline="0" dirty="0">
                <a:ln>
                  <a:noFill/>
                </a:ln>
                <a:solidFill>
                  <a:schemeClr val="tx1"/>
                </a:solidFill>
                <a:effectLst/>
                <a:latin typeface="Arial" panose="020B0604020202020204" pitchFamily="34" charset="0"/>
              </a:rPr>
              <a:t> chia </a:t>
            </a:r>
            <a:r>
              <a:rPr kumimoji="0" lang="en-US" altLang="en-US" sz="1300" i="0" u="none" strike="noStrike" cap="none" normalizeH="0" baseline="0" dirty="0" err="1">
                <a:ln>
                  <a:noFill/>
                </a:ln>
                <a:solidFill>
                  <a:schemeClr val="tx1"/>
                </a:solidFill>
                <a:effectLst/>
                <a:latin typeface="Arial" panose="020B0604020202020204" pitchFamily="34" charset="0"/>
              </a:rPr>
              <a:t>sẻ</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Xóa</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liệu</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đã</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đăng</a:t>
            </a:r>
            <a:r>
              <a:rPr kumimoji="0" lang="en-US" altLang="en-US" sz="130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err="1">
                <a:ln>
                  <a:noFill/>
                </a:ln>
                <a:solidFill>
                  <a:schemeClr val="tx1"/>
                </a:solidFill>
                <a:effectLst/>
                <a:latin typeface="Arial" panose="020B0604020202020204" pitchFamily="34" charset="0"/>
              </a:rPr>
              <a:t>Lưu</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trữ</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Đánh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dấu</a:t>
            </a:r>
            <a:r>
              <a:rPr kumimoji="0" lang="en-US" altLang="en-US" sz="1300" b="0" i="0" u="none" strike="noStrike" cap="none" normalizeH="0" baseline="0" dirty="0">
                <a:ln>
                  <a:noFill/>
                </a:ln>
                <a:solidFill>
                  <a:schemeClr val="tx1"/>
                </a:solidFill>
                <a:effectLst/>
                <a:latin typeface="Arial" panose="020B0604020202020204" pitchFamily="34" charset="0"/>
              </a:rPr>
              <a:t> (Bookmark) </a:t>
            </a:r>
            <a:r>
              <a:rPr kumimoji="0" lang="en-US" altLang="en-US" sz="1300" b="0" i="0" u="none" strike="noStrike" cap="none" normalizeH="0" baseline="0" dirty="0" err="1">
                <a:ln>
                  <a:noFill/>
                </a:ln>
                <a:solidFill>
                  <a:schemeClr val="tx1"/>
                </a:solidFill>
                <a:effectLst/>
                <a:latin typeface="Arial" panose="020B0604020202020204" pitchFamily="34" charset="0"/>
              </a:rPr>
              <a:t>bài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viết</a:t>
            </a:r>
            <a:r>
              <a:rPr kumimoji="0" lang="en-US" altLang="en-US" sz="1300" b="0" i="0" u="none" strike="noStrike" cap="none" normalizeH="0" baseline="0" dirty="0">
                <a:ln>
                  <a:noFill/>
                </a:ln>
                <a:solidFill>
                  <a:schemeClr val="tx1"/>
                </a:solidFill>
                <a:effectLst/>
                <a:latin typeface="Arial" panose="020B0604020202020204" pitchFamily="34" charset="0"/>
              </a:rPr>
              <a:t> hay </a:t>
            </a:r>
            <a:r>
              <a:rPr kumimoji="0" lang="en-US" altLang="en-US" sz="1300" b="0" i="0" u="none" strike="noStrike" cap="none" normalizeH="0" baseline="0" dirty="0" err="1">
                <a:ln>
                  <a:noFill/>
                </a:ln>
                <a:solidFill>
                  <a:schemeClr val="tx1"/>
                </a:solidFill>
                <a:effectLst/>
                <a:latin typeface="Arial" panose="020B0604020202020204" pitchFamily="34" charset="0"/>
              </a:rPr>
              <a:t>để</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sau</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Tương</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tác</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Xã</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hội</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Bình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luận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và</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Trả</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lời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bình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luận</a:t>
            </a:r>
            <a:r>
              <a:rPr kumimoji="0" lang="en-US" altLang="en-US" sz="1300" b="0" i="0" u="none" strike="noStrike" cap="none" normalizeH="0" baseline="0" dirty="0">
                <a:ln>
                  <a:noFill/>
                </a:ln>
                <a:solidFill>
                  <a:schemeClr val="tx1"/>
                </a:solidFill>
                <a:effectLst/>
                <a:latin typeface="Arial" panose="020B0604020202020204" pitchFamily="34" charset="0"/>
              </a:rPr>
              <a:t> (Reply).</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chemeClr val="tx1"/>
                </a:solidFill>
                <a:effectLst/>
                <a:latin typeface="Arial" panose="020B0604020202020204" pitchFamily="34" charset="0"/>
              </a:rPr>
              <a:t>Theo </a:t>
            </a:r>
            <a:r>
              <a:rPr kumimoji="0" lang="en-US" altLang="en-US" sz="1300" b="0" i="0" u="none" strike="noStrike" cap="none" normalizeH="0" baseline="0" dirty="0" err="1">
                <a:ln>
                  <a:noFill/>
                </a:ln>
                <a:solidFill>
                  <a:schemeClr val="tx1"/>
                </a:solidFill>
                <a:effectLst/>
                <a:latin typeface="Arial" panose="020B0604020202020204" pitchFamily="34" charset="0"/>
              </a:rPr>
              <a:t>dõi</a:t>
            </a:r>
            <a:r>
              <a:rPr kumimoji="0" lang="en-US" altLang="en-US" sz="1300" b="0" i="0" u="none" strike="noStrike" cap="none" normalizeH="0" baseline="0" dirty="0">
                <a:ln>
                  <a:noFill/>
                </a:ln>
                <a:solidFill>
                  <a:schemeClr val="tx1"/>
                </a:solidFill>
                <a:effectLst/>
                <a:latin typeface="Arial" panose="020B0604020202020204" pitchFamily="34" charset="0"/>
              </a:rPr>
              <a:t> (Follow) </a:t>
            </a:r>
            <a:r>
              <a:rPr kumimoji="0" lang="en-US" altLang="en-US" sz="1300" b="0" i="0" u="none" strike="noStrike" cap="none" normalizeH="0" baseline="0" dirty="0" err="1">
                <a:ln>
                  <a:noFill/>
                </a:ln>
                <a:solidFill>
                  <a:schemeClr val="tx1"/>
                </a:solidFill>
                <a:effectLst/>
                <a:latin typeface="Arial" panose="020B0604020202020204" pitchFamily="34" charset="0"/>
              </a:rPr>
              <a:t>thành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viên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khác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hoặc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Danh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mục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quan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tâm</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Gửi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báo</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cáo</a:t>
            </a:r>
            <a:r>
              <a:rPr kumimoji="0" lang="en-US" altLang="en-US" sz="1300" b="0" i="0" u="none" strike="noStrike" cap="none" normalizeH="0" baseline="0" dirty="0">
                <a:ln>
                  <a:noFill/>
                </a:ln>
                <a:solidFill>
                  <a:schemeClr val="tx1"/>
                </a:solidFill>
                <a:effectLst/>
                <a:latin typeface="Arial" panose="020B0604020202020204" pitchFamily="34" charset="0"/>
              </a:rPr>
              <a:t> vi </a:t>
            </a:r>
            <a:r>
              <a:rPr kumimoji="0" lang="en-US" altLang="en-US" sz="1300" b="0" i="0" u="none" strike="noStrike" cap="none" normalizeH="0" baseline="0" dirty="0" err="1">
                <a:ln>
                  <a:noFill/>
                </a:ln>
                <a:solidFill>
                  <a:schemeClr val="tx1"/>
                </a:solidFill>
                <a:effectLst/>
                <a:latin typeface="Arial" panose="020B0604020202020204" pitchFamily="34" charset="0"/>
              </a:rPr>
              <a:t>phạm</a:t>
            </a:r>
            <a:r>
              <a:rPr kumimoji="0" lang="en-US" altLang="en-US" sz="1300" b="0" i="0" u="none" strike="noStrike" cap="none" normalizeH="0" baseline="0" dirty="0">
                <a:ln>
                  <a:noFill/>
                </a:ln>
                <a:solidFill>
                  <a:schemeClr val="tx1"/>
                </a:solidFill>
                <a:effectLst/>
                <a:latin typeface="Arial" panose="020B0604020202020204" pitchFamily="34" charset="0"/>
              </a:rPr>
              <a:t> (Report) </a:t>
            </a:r>
            <a:r>
              <a:rPr kumimoji="0" lang="en-US" altLang="en-US" sz="1300" b="0" i="0" u="none" strike="noStrike" cap="none" normalizeH="0" baseline="0" dirty="0" err="1">
                <a:ln>
                  <a:noFill/>
                </a:ln>
                <a:solidFill>
                  <a:schemeClr val="tx1"/>
                </a:solidFill>
                <a:effectLst/>
                <a:latin typeface="Arial" panose="020B0604020202020204" pitchFamily="34" charset="0"/>
              </a:rPr>
              <a:t>đến</a:t>
            </a:r>
            <a:r>
              <a:rPr kumimoji="0" lang="en-US" altLang="en-US" sz="1300" b="0" i="0" u="none" strike="noStrike" cap="none" normalizeH="0" baseline="0" dirty="0">
                <a:ln>
                  <a:noFill/>
                </a:ln>
                <a:solidFill>
                  <a:schemeClr val="tx1"/>
                </a:solidFill>
                <a:effectLst/>
                <a:latin typeface="Arial" panose="020B0604020202020204" pitchFamily="34" charset="0"/>
              </a:rPr>
              <a:t> Ban </a:t>
            </a:r>
            <a:r>
              <a:rPr kumimoji="0" lang="en-US" altLang="en-US" sz="1300" b="0" i="0" u="none" strike="noStrike" cap="none" normalizeH="0" baseline="0" dirty="0" err="1">
                <a:ln>
                  <a:noFill/>
                </a:ln>
                <a:solidFill>
                  <a:schemeClr val="tx1"/>
                </a:solidFill>
                <a:effectLst/>
                <a:latin typeface="Arial" panose="020B0604020202020204" pitchFamily="34" charset="0"/>
              </a:rPr>
              <a:t>quản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trị</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Cá</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nhân</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hóa</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Cập</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nhật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thông</a:t>
            </a:r>
            <a:r>
              <a:rPr kumimoji="0" lang="en-US" altLang="en-US" sz="1300" b="0" i="0" u="none" strike="noStrike" cap="none" normalizeH="0" baseline="0" dirty="0">
                <a:ln>
                  <a:noFill/>
                </a:ln>
                <a:solidFill>
                  <a:schemeClr val="tx1"/>
                </a:solidFill>
                <a:effectLst/>
                <a:latin typeface="Arial" panose="020B0604020202020204" pitchFamily="34" charset="0"/>
              </a:rPr>
              <a:t> tin </a:t>
            </a:r>
            <a:r>
              <a:rPr kumimoji="0" lang="en-US" altLang="en-US" sz="1300" b="0" i="0" u="none" strike="noStrike" cap="none" normalizeH="0" baseline="0" dirty="0" err="1">
                <a:ln>
                  <a:noFill/>
                </a:ln>
                <a:solidFill>
                  <a:schemeClr val="tx1"/>
                </a:solidFill>
                <a:effectLst/>
                <a:latin typeface="Arial" panose="020B0604020202020204" pitchFamily="34" charset="0"/>
              </a:rPr>
              <a:t>hồ</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sơ</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thay</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đổi</a:t>
            </a:r>
            <a:r>
              <a:rPr kumimoji="0" lang="en-US" altLang="en-US" sz="1300" b="0" i="0" u="none" strike="noStrike" cap="none" normalizeH="0" baseline="0" dirty="0">
                <a:ln>
                  <a:noFill/>
                </a:ln>
                <a:solidFill>
                  <a:schemeClr val="tx1"/>
                </a:solidFill>
                <a:effectLst/>
                <a:latin typeface="Arial" panose="020B0604020202020204" pitchFamily="34" charset="0"/>
              </a:rPr>
              <a:t> Avatar.</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Đổi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mật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khẩu</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bảo</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mật</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Tùy</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chỉnh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giao</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diện</a:t>
            </a:r>
            <a:r>
              <a:rPr kumimoji="0" lang="en-US" altLang="en-US" sz="1300" b="0" i="0" u="none" strike="noStrike" cap="none" normalizeH="0" baseline="0" dirty="0">
                <a:ln>
                  <a:noFill/>
                </a:ln>
                <a:solidFill>
                  <a:schemeClr val="tx1"/>
                </a:solidFill>
                <a:effectLst/>
                <a:latin typeface="Arial" panose="020B0604020202020204" pitchFamily="34" charset="0"/>
              </a:rPr>
              <a:t> (Theme Settings: Dark/Light mode).</a:t>
            </a:r>
          </a:p>
          <a:p>
            <a:pPr marR="0" lvl="0" algn="just" defTabSz="914400" rtl="0" eaLnBrk="0" fontAlgn="base" latinLnBrk="0" hangingPunct="0">
              <a:lnSpc>
                <a:spcPct val="100000"/>
              </a:lnSpc>
              <a:spcBef>
                <a:spcPct val="0"/>
              </a:spcBef>
              <a:spcAft>
                <a:spcPct val="0"/>
              </a:spcAft>
              <a:buClrTx/>
              <a:buSzTx/>
              <a:tabLst/>
            </a:pP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A6DD847-712C-B7E0-4C0E-BDC9809A34FC}"/>
              </a:ext>
            </a:extLst>
          </p:cNvPr>
          <p:cNvPicPr>
            <a:picLocks noChangeAspect="1"/>
          </p:cNvPicPr>
          <p:nvPr/>
        </p:nvPicPr>
        <p:blipFill>
          <a:blip r:embed="rId3"/>
          <a:stretch>
            <a:fillRect/>
          </a:stretch>
        </p:blipFill>
        <p:spPr>
          <a:xfrm>
            <a:off x="1273668" y="1409541"/>
            <a:ext cx="2277050" cy="3318972"/>
          </a:xfrm>
          <a:prstGeom prst="rect">
            <a:avLst/>
          </a:prstGeom>
        </p:spPr>
      </p:pic>
    </p:spTree>
    <p:extLst>
      <p:ext uri="{BB962C8B-B14F-4D97-AF65-F5344CB8AC3E}">
        <p14:creationId xmlns:p14="http://schemas.microsoft.com/office/powerpoint/2010/main" val="1675189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4" name="Rectangle 3">
            <a:extLst>
              <a:ext uri="{FF2B5EF4-FFF2-40B4-BE49-F238E27FC236}">
                <a16:creationId xmlns:a16="http://schemas.microsoft.com/office/drawing/2014/main" id="{08415436-56B1-4072-A690-FC48811C9FFF}"/>
              </a:ext>
            </a:extLst>
          </p:cNvPr>
          <p:cNvSpPr/>
          <p:nvPr/>
        </p:nvSpPr>
        <p:spPr>
          <a:xfrm>
            <a:off x="1130300" y="1468374"/>
            <a:ext cx="2363408" cy="32312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p:cNvSpPr txBox="1">
            <a:spLocks noGrp="1"/>
          </p:cNvSpPr>
          <p:nvPr>
            <p:ph type="title"/>
          </p:nvPr>
        </p:nvSpPr>
        <p:spPr>
          <a:xfrm>
            <a:off x="715050" y="682888"/>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Các chức năng của quản trị viên</a:t>
            </a:r>
            <a:endParaRPr sz="3000" dirty="0"/>
          </a:p>
        </p:txBody>
      </p:sp>
      <p:sp>
        <p:nvSpPr>
          <p:cNvPr id="775" name="Google Shape;775;p38"/>
          <p:cNvSpPr/>
          <p:nvPr/>
        </p:nvSpPr>
        <p:spPr>
          <a:xfrm>
            <a:off x="353641" y="452669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40463" y="438340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1">
            <a:extLst>
              <a:ext uri="{FF2B5EF4-FFF2-40B4-BE49-F238E27FC236}">
                <a16:creationId xmlns:a16="http://schemas.microsoft.com/office/drawing/2014/main" id="{3F8F61ED-86E9-47A1-8CB7-CF8C38CBF682}"/>
              </a:ext>
            </a:extLst>
          </p:cNvPr>
          <p:cNvSpPr>
            <a:spLocks noChangeArrowheads="1"/>
          </p:cNvSpPr>
          <p:nvPr/>
        </p:nvSpPr>
        <p:spPr bwMode="auto">
          <a:xfrm>
            <a:off x="3493708" y="1317298"/>
            <a:ext cx="528125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Thống</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kê</a:t>
            </a:r>
            <a:r>
              <a:rPr kumimoji="0" lang="en-US" altLang="en-US" sz="1300" b="1" i="0" u="none" strike="noStrike" cap="none" normalizeH="0" baseline="0" dirty="0">
                <a:ln>
                  <a:noFill/>
                </a:ln>
                <a:solidFill>
                  <a:schemeClr val="tx1"/>
                </a:solidFill>
                <a:effectLst/>
                <a:latin typeface="Arial" panose="020B0604020202020204" pitchFamily="34" charset="0"/>
              </a:rPr>
              <a:t> &amp; </a:t>
            </a:r>
            <a:r>
              <a:rPr kumimoji="0" lang="en-US" altLang="en-US" sz="1300" b="1" i="0" u="none" strike="noStrike" cap="none" normalizeH="0" baseline="0" dirty="0" err="1">
                <a:ln>
                  <a:noFill/>
                </a:ln>
                <a:solidFill>
                  <a:schemeClr val="tx1"/>
                </a:solidFill>
                <a:effectLst/>
                <a:latin typeface="Arial" panose="020B0604020202020204" pitchFamily="34" charset="0"/>
              </a:rPr>
              <a:t>Giám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sát</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 Dashboard </a:t>
            </a:r>
            <a:r>
              <a:rPr kumimoji="0" lang="en-US" altLang="en-US" sz="1300" b="0" i="0" u="none" strike="noStrike" cap="none" normalizeH="0" baseline="0" dirty="0" err="1">
                <a:ln>
                  <a:noFill/>
                </a:ln>
                <a:solidFill>
                  <a:schemeClr val="tx1"/>
                </a:solidFill>
                <a:effectLst/>
                <a:latin typeface="Arial" panose="020B0604020202020204" pitchFamily="34" charset="0"/>
              </a:rPr>
              <a:t>tổng</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quan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Số</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lượng</a:t>
            </a:r>
            <a:r>
              <a:rPr kumimoji="0" lang="en-US" altLang="en-US" sz="1300" b="0" i="0" u="none" strike="noStrike" cap="none" normalizeH="0" baseline="0" dirty="0">
                <a:ln>
                  <a:noFill/>
                </a:ln>
                <a:solidFill>
                  <a:schemeClr val="tx1"/>
                </a:solidFill>
                <a:effectLst/>
                <a:latin typeface="Arial" panose="020B0604020202020204" pitchFamily="34" charset="0"/>
              </a:rPr>
              <a:t> User, </a:t>
            </a:r>
            <a:r>
              <a:rPr kumimoji="0" lang="en-US" altLang="en-US" sz="1300" b="0" i="0" u="none" strike="noStrike" cap="none" normalizeH="0" baseline="0" dirty="0" err="1">
                <a:ln>
                  <a:noFill/>
                </a:ln>
                <a:solidFill>
                  <a:schemeClr val="tx1"/>
                </a:solidFill>
                <a:effectLst/>
                <a:latin typeface="Arial" panose="020B0604020202020204" pitchFamily="34" charset="0"/>
              </a:rPr>
              <a:t>Bài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viết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liệu</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Lượt</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chemeClr val="tx1"/>
                </a:solidFill>
                <a:effectLst/>
                <a:latin typeface="Arial" panose="020B0604020202020204" pitchFamily="34" charset="0"/>
              </a:rPr>
              <a:t>Theo </a:t>
            </a:r>
            <a:r>
              <a:rPr kumimoji="0" lang="en-US" altLang="en-US" sz="1300" b="0" i="0" u="none" strike="noStrike" cap="none" normalizeH="0" baseline="0" dirty="0" err="1">
                <a:ln>
                  <a:noFill/>
                </a:ln>
                <a:solidFill>
                  <a:schemeClr val="tx1"/>
                </a:solidFill>
                <a:effectLst/>
                <a:latin typeface="Arial" panose="020B0604020202020204" pitchFamily="34" charset="0"/>
              </a:rPr>
              <a:t>dõi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các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chỉ</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số</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tăng</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trưởng</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theo</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thời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gian</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Quản</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lý</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Người</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dùng</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Xem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danh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sách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toàn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bộ</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thành</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viên</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err="1">
                <a:ln>
                  <a:noFill/>
                </a:ln>
                <a:solidFill>
                  <a:schemeClr val="tx1"/>
                </a:solidFill>
                <a:effectLst/>
                <a:latin typeface="Arial" panose="020B0604020202020204" pitchFamily="34" charset="0"/>
              </a:rPr>
              <a:t>Thực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hiện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Khóa</a:t>
            </a:r>
            <a:r>
              <a:rPr kumimoji="0" lang="en-US" altLang="en-US" sz="1300" i="0" u="none" strike="noStrike" cap="none" normalizeH="0" baseline="0" dirty="0">
                <a:ln>
                  <a:noFill/>
                </a:ln>
                <a:solidFill>
                  <a:schemeClr val="tx1"/>
                </a:solidFill>
                <a:effectLst/>
                <a:latin typeface="Arial" panose="020B0604020202020204" pitchFamily="34" charset="0"/>
              </a:rPr>
              <a:t> (Ban) </a:t>
            </a:r>
            <a:r>
              <a:rPr kumimoji="0" lang="en-US" altLang="en-US" sz="1300" i="0" u="none" strike="noStrike" cap="none" normalizeH="0" baseline="0" dirty="0" err="1">
                <a:ln>
                  <a:noFill/>
                </a:ln>
                <a:solidFill>
                  <a:schemeClr val="tx1"/>
                </a:solidFill>
                <a:effectLst/>
                <a:latin typeface="Arial" panose="020B0604020202020204" pitchFamily="34" charset="0"/>
              </a:rPr>
              <a:t>tài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khoản</a:t>
            </a:r>
            <a:r>
              <a:rPr kumimoji="0" lang="en-US" altLang="en-US" sz="1300" i="0" u="none" strike="noStrike" cap="none" normalizeH="0" baseline="0" dirty="0">
                <a:ln>
                  <a:noFill/>
                </a:ln>
                <a:solidFill>
                  <a:schemeClr val="tx1"/>
                </a:solidFill>
                <a:effectLst/>
                <a:latin typeface="Arial" panose="020B0604020202020204" pitchFamily="34" charset="0"/>
              </a:rPr>
              <a:t> vi </a:t>
            </a:r>
            <a:r>
              <a:rPr kumimoji="0" lang="en-US" altLang="en-US" sz="1300" i="0" u="none" strike="noStrike" cap="none" normalizeH="0" baseline="0" dirty="0" err="1">
                <a:ln>
                  <a:noFill/>
                </a:ln>
                <a:solidFill>
                  <a:schemeClr val="tx1"/>
                </a:solidFill>
                <a:effectLst/>
                <a:latin typeface="Arial" panose="020B0604020202020204" pitchFamily="34" charset="0"/>
              </a:rPr>
              <a:t>phạm</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hoặc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Mở</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khóa</a:t>
            </a:r>
            <a:r>
              <a:rPr kumimoji="0" lang="en-US" altLang="en-US" sz="130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err="1">
                <a:ln>
                  <a:noFill/>
                </a:ln>
                <a:solidFill>
                  <a:schemeClr val="tx1"/>
                </a:solidFill>
                <a:effectLst/>
                <a:latin typeface="Arial" panose="020B0604020202020204" pitchFamily="34" charset="0"/>
              </a:rPr>
              <a:t>Gửi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thông</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báo</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hệ</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thống</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đến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người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dùng</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Kiểm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duyệt</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Nội</a:t>
            </a:r>
            <a:r>
              <a:rPr kumimoji="0" lang="en-US" altLang="en-US" sz="1300" b="1" i="0" u="none" strike="noStrike" cap="none" normalizeH="0" baseline="0" dirty="0">
                <a:ln>
                  <a:noFill/>
                </a:ln>
                <a:solidFill>
                  <a:schemeClr val="tx1"/>
                </a:solidFill>
                <a:effectLst/>
                <a:latin typeface="Arial" panose="020B0604020202020204" pitchFamily="34" charset="0"/>
              </a:rPr>
              <a:t> dung:</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err="1">
                <a:ln>
                  <a:noFill/>
                </a:ln>
                <a:solidFill>
                  <a:schemeClr val="tx1"/>
                </a:solidFill>
                <a:effectLst/>
                <a:latin typeface="Arial" panose="020B0604020202020204" pitchFamily="34" charset="0"/>
              </a:rPr>
              <a:t>Ghim</a:t>
            </a:r>
            <a:r>
              <a:rPr kumimoji="0" lang="en-US" altLang="en-US" sz="1300" i="0" u="none" strike="noStrike" cap="none" normalizeH="0" baseline="0" dirty="0">
                <a:ln>
                  <a:noFill/>
                </a:ln>
                <a:solidFill>
                  <a:schemeClr val="tx1"/>
                </a:solidFill>
                <a:effectLst/>
                <a:latin typeface="Arial" panose="020B0604020202020204" pitchFamily="34" charset="0"/>
              </a:rPr>
              <a:t> (Pin) </a:t>
            </a:r>
            <a:r>
              <a:rPr kumimoji="0" lang="en-US" altLang="en-US" sz="1300" i="0" u="none" strike="noStrike" cap="none" normalizeH="0" baseline="0" dirty="0" err="1">
                <a:ln>
                  <a:noFill/>
                </a:ln>
                <a:solidFill>
                  <a:schemeClr val="tx1"/>
                </a:solidFill>
                <a:effectLst/>
                <a:latin typeface="Arial" panose="020B0604020202020204" pitchFamily="34" charset="0"/>
              </a:rPr>
              <a:t>bài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viết</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quan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trọng</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lên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đầu</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trang</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chủ</a:t>
            </a:r>
            <a:r>
              <a:rPr kumimoji="0" lang="en-US" altLang="en-US" sz="130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err="1">
                <a:ln>
                  <a:noFill/>
                </a:ln>
                <a:solidFill>
                  <a:schemeClr val="tx1"/>
                </a:solidFill>
                <a:effectLst/>
                <a:latin typeface="Arial" panose="020B0604020202020204" pitchFamily="34" charset="0"/>
              </a:rPr>
              <a:t>Xóa</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viết</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liệu</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hoặc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bình</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luận</a:t>
            </a:r>
            <a:r>
              <a:rPr kumimoji="0" lang="en-US" altLang="en-US" sz="1300" i="0" u="none" strike="noStrike" cap="none" normalizeH="0" baseline="0" dirty="0">
                <a:ln>
                  <a:noFill/>
                </a:ln>
                <a:solidFill>
                  <a:schemeClr val="tx1"/>
                </a:solidFill>
                <a:effectLst/>
                <a:latin typeface="Arial" panose="020B0604020202020204" pitchFamily="34" charset="0"/>
              </a:rPr>
              <a:t> vi </a:t>
            </a:r>
            <a:r>
              <a:rPr kumimoji="0" lang="en-US" altLang="en-US" sz="1300" i="0" u="none" strike="noStrike" cap="none" normalizeH="0" baseline="0" dirty="0" err="1">
                <a:ln>
                  <a:noFill/>
                </a:ln>
                <a:solidFill>
                  <a:schemeClr val="tx1"/>
                </a:solidFill>
                <a:effectLst/>
                <a:latin typeface="Arial" panose="020B0604020202020204" pitchFamily="34" charset="0"/>
              </a:rPr>
              <a:t>phạm</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quy</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định</a:t>
            </a:r>
            <a:r>
              <a:rPr kumimoji="0" lang="en-US" altLang="en-US" sz="130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err="1">
                <a:ln>
                  <a:noFill/>
                </a:ln>
                <a:solidFill>
                  <a:schemeClr val="tx1"/>
                </a:solidFill>
                <a:effectLst/>
                <a:latin typeface="Arial" panose="020B0604020202020204" pitchFamily="34" charset="0"/>
              </a:rPr>
              <a:t>Xử</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lý</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Báo</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cáo</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Duyệt</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các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đơn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báo</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cáo</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từ</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người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dùng</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Xóa</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nội</a:t>
            </a:r>
            <a:r>
              <a:rPr kumimoji="0" lang="en-US" altLang="en-US" sz="1300" i="0" u="none" strike="noStrike" cap="none" normalizeH="0" baseline="0" dirty="0">
                <a:ln>
                  <a:noFill/>
                </a:ln>
                <a:solidFill>
                  <a:schemeClr val="tx1"/>
                </a:solidFill>
                <a:effectLst/>
                <a:latin typeface="Arial" panose="020B0604020202020204" pitchFamily="34" charset="0"/>
              </a:rPr>
              <a:t> dung </a:t>
            </a:r>
            <a:r>
              <a:rPr kumimoji="0" lang="en-US" altLang="en-US" sz="1300" i="0" u="none" strike="noStrike" cap="none" normalizeH="0" baseline="0" dirty="0" err="1">
                <a:ln>
                  <a:noFill/>
                </a:ln>
                <a:solidFill>
                  <a:schemeClr val="tx1"/>
                </a:solidFill>
                <a:effectLst/>
                <a:latin typeface="Arial" panose="020B0604020202020204" pitchFamily="34" charset="0"/>
              </a:rPr>
              <a:t>hoặc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Bác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bỏ</a:t>
            </a:r>
            <a:r>
              <a:rPr kumimoji="0" lang="en-US" altLang="en-US" sz="130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Nhóm</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Cấu</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hình</a:t>
            </a:r>
            <a:r>
              <a:rPr kumimoji="0" lang="en-US" altLang="en-US" sz="1300" b="1" i="0" u="none" strike="noStrike" cap="none" normalizeH="0" baseline="0" dirty="0">
                <a:ln>
                  <a:noFill/>
                </a:ln>
                <a:solidFill>
                  <a:schemeClr val="tx1"/>
                </a:solidFill>
                <a:effectLst/>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chemeClr val="tx1"/>
                </a:solidFill>
                <a:effectLst/>
                <a:latin typeface="Arial" panose="020B0604020202020204" pitchFamily="34" charset="0"/>
              </a:rPr>
              <a:t>Quản </a:t>
            </a:r>
            <a:r>
              <a:rPr kumimoji="0" lang="en-US" altLang="en-US" sz="1300" b="0" i="0" u="none" strike="noStrike" cap="none" normalizeH="0" baseline="0" dirty="0" err="1">
                <a:ln>
                  <a:noFill/>
                </a:ln>
                <a:solidFill>
                  <a:schemeClr val="tx1"/>
                </a:solidFill>
                <a:effectLst/>
                <a:latin typeface="Arial" panose="020B0604020202020204" pitchFamily="34" charset="0"/>
              </a:rPr>
              <a:t>lý</a:t>
            </a:r>
            <a:r>
              <a:rPr kumimoji="0" lang="en-US" altLang="en-US" sz="1300" b="0" i="0" u="none" strike="noStrike" cap="none" normalizeH="0" baseline="0" dirty="0">
                <a:ln>
                  <a:noFill/>
                </a:ln>
                <a:solidFill>
                  <a:schemeClr val="tx1"/>
                </a:solidFill>
                <a:effectLst/>
                <a:latin typeface="Arial" panose="020B0604020202020204" pitchFamily="34" charset="0"/>
              </a:rPr>
              <a:t> Danh </a:t>
            </a:r>
            <a:r>
              <a:rPr kumimoji="0" lang="en-US" altLang="en-US" sz="1300" b="0" i="0" u="none" strike="noStrike" cap="none" normalizeH="0" baseline="0" dirty="0" err="1">
                <a:ln>
                  <a:noFill/>
                </a:ln>
                <a:solidFill>
                  <a:schemeClr val="tx1"/>
                </a:solidFill>
                <a:effectLst/>
                <a:latin typeface="Arial" panose="020B0604020202020204" pitchFamily="34" charset="0"/>
              </a:rPr>
              <a:t>mục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Thêm</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mới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Sửa</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Xóa</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các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chuyên</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mục</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bài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viết</a:t>
            </a:r>
            <a:r>
              <a:rPr kumimoji="0" lang="en-US" altLang="en-US" sz="1300" b="0" i="0" u="none" strike="noStrike" cap="none" normalizeH="0" baseline="0" dirty="0">
                <a:ln>
                  <a:noFill/>
                </a:ln>
                <a:solidFill>
                  <a:schemeClr val="tx1"/>
                </a:solidFill>
                <a:effectLst/>
                <a:latin typeface="Arial" panose="020B0604020202020204" pitchFamily="34" charset="0"/>
              </a:rPr>
              <a:t>/</a:t>
            </a:r>
            <a:r>
              <a:rPr kumimoji="0" lang="en-US" altLang="en-US" sz="1300" b="0" i="0" u="none" strike="noStrike" cap="none" normalizeH="0" baseline="0" dirty="0" err="1">
                <a:ln>
                  <a:noFill/>
                </a:ln>
                <a:solidFill>
                  <a:schemeClr val="tx1"/>
                </a:solidFill>
                <a:effectLst/>
                <a:latin typeface="Arial" panose="020B0604020202020204" pitchFamily="34" charset="0"/>
              </a:rPr>
              <a:t>tài</a:t>
            </a:r>
            <a:r>
              <a:rPr kumimoji="0" lang="en-US" altLang="en-US" sz="1300" b="0" i="0" u="none" strike="noStrike" cap="none" normalizeH="0" baseline="0" dirty="0">
                <a:ln>
                  <a:noFill/>
                </a:ln>
                <a:solidFill>
                  <a:schemeClr val="tx1"/>
                </a:solidFill>
                <a:effectLst/>
                <a:latin typeface="Arial" panose="020B0604020202020204" pitchFamily="34" charset="0"/>
              </a:rPr>
              <a:t> </a:t>
            </a:r>
            <a:r>
              <a:rPr kumimoji="0" lang="en-US" altLang="en-US" sz="1300" b="0" i="0" u="none" strike="noStrike" cap="none" normalizeH="0" baseline="0" dirty="0" err="1">
                <a:ln>
                  <a:noFill/>
                </a:ln>
                <a:solidFill>
                  <a:schemeClr val="tx1"/>
                </a:solidFill>
                <a:effectLst/>
                <a:latin typeface="Arial" panose="020B0604020202020204" pitchFamily="34" charset="0"/>
              </a:rPr>
              <a:t>liệu</a:t>
            </a:r>
            <a:r>
              <a:rPr kumimoji="0" lang="en-US" altLang="en-US" sz="13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lang="en-US" altLang="en-US" sz="1300" dirty="0" err="1">
                <a:solidFill>
                  <a:schemeClr val="tx1"/>
                </a:solidFill>
                <a:latin typeface="Arial" panose="020B0604020202020204" pitchFamily="34" charset="0"/>
              </a:rPr>
              <a:t>Gửi</a:t>
            </a:r>
            <a:r>
              <a:rPr lang="en-US" altLang="en-US" sz="1300" dirty="0">
                <a:solidFill>
                  <a:schemeClr val="tx1"/>
                </a:solidFill>
                <a:latin typeface="Arial" panose="020B0604020202020204" pitchFamily="34" charset="0"/>
              </a:rPr>
              <a:t> </a:t>
            </a:r>
            <a:r>
              <a:rPr lang="en-US" altLang="en-US" sz="1300" dirty="0" err="1">
                <a:solidFill>
                  <a:schemeClr val="tx1"/>
                </a:solidFill>
                <a:latin typeface="Arial" panose="020B0604020202020204" pitchFamily="34" charset="0"/>
              </a:rPr>
              <a:t>thống</a:t>
            </a:r>
            <a:r>
              <a:rPr lang="en-US" altLang="en-US" sz="1300" dirty="0">
                <a:solidFill>
                  <a:schemeClr val="tx1"/>
                </a:solidFill>
                <a:latin typeface="Arial" panose="020B0604020202020204" pitchFamily="34" charset="0"/>
              </a:rPr>
              <a:t> </a:t>
            </a:r>
            <a:r>
              <a:rPr lang="en-US" altLang="en-US" sz="1300" dirty="0" err="1">
                <a:solidFill>
                  <a:schemeClr val="tx1"/>
                </a:solidFill>
                <a:latin typeface="Arial" panose="020B0604020202020204" pitchFamily="34" charset="0"/>
              </a:rPr>
              <a:t>báo</a:t>
            </a:r>
            <a:r>
              <a:rPr lang="en-US" altLang="en-US" sz="1300" dirty="0">
                <a:solidFill>
                  <a:schemeClr val="tx1"/>
                </a:solidFill>
                <a:latin typeface="Arial" panose="020B0604020202020204" pitchFamily="34" charset="0"/>
              </a:rPr>
              <a:t> </a:t>
            </a:r>
            <a:r>
              <a:rPr lang="en-US" altLang="en-US" sz="1300" dirty="0" err="1">
                <a:solidFill>
                  <a:schemeClr val="tx1"/>
                </a:solidFill>
                <a:latin typeface="Arial" panose="020B0604020202020204" pitchFamily="34" charset="0"/>
              </a:rPr>
              <a:t>hệ</a:t>
            </a:r>
            <a:r>
              <a:rPr lang="en-US" altLang="en-US" sz="1300" dirty="0">
                <a:solidFill>
                  <a:schemeClr val="tx1"/>
                </a:solidFill>
                <a:latin typeface="Arial" panose="020B0604020202020204" pitchFamily="34" charset="0"/>
              </a:rPr>
              <a:t> </a:t>
            </a:r>
            <a:r>
              <a:rPr lang="en-US" altLang="en-US" sz="1300" dirty="0" err="1">
                <a:solidFill>
                  <a:schemeClr val="tx1"/>
                </a:solidFill>
                <a:latin typeface="Arial" panose="020B0604020202020204" pitchFamily="34" charset="0"/>
              </a:rPr>
              <a:t>thống</a:t>
            </a:r>
            <a:r>
              <a:rPr lang="en-US" altLang="en-US" sz="1300" dirty="0">
                <a:solidFill>
                  <a:schemeClr val="tx1"/>
                </a:solidFill>
                <a:latin typeface="Arial" panose="020B0604020202020204" pitchFamily="34" charset="0"/>
              </a:rPr>
              <a:t> </a:t>
            </a:r>
            <a:r>
              <a:rPr lang="en-US" altLang="en-US" sz="1300" dirty="0" err="1">
                <a:solidFill>
                  <a:schemeClr val="tx1"/>
                </a:solidFill>
                <a:latin typeface="Arial" panose="020B0604020202020204" pitchFamily="34" charset="0"/>
              </a:rPr>
              <a:t>đến</a:t>
            </a:r>
            <a:r>
              <a:rPr lang="en-US" altLang="en-US" sz="1300" dirty="0">
                <a:solidFill>
                  <a:schemeClr val="tx1"/>
                </a:solidFill>
                <a:latin typeface="Arial" panose="020B0604020202020204" pitchFamily="34" charset="0"/>
              </a:rPr>
              <a:t> </a:t>
            </a:r>
            <a:r>
              <a:rPr lang="en-US" altLang="en-US" sz="1300" dirty="0" err="1">
                <a:solidFill>
                  <a:schemeClr val="tx1"/>
                </a:solidFill>
                <a:latin typeface="Arial" panose="020B0604020202020204" pitchFamily="34" charset="0"/>
              </a:rPr>
              <a:t>người</a:t>
            </a:r>
            <a:r>
              <a:rPr lang="en-US" altLang="en-US" sz="1300" dirty="0">
                <a:solidFill>
                  <a:schemeClr val="tx1"/>
                </a:solidFill>
                <a:latin typeface="Arial" panose="020B0604020202020204" pitchFamily="34" charset="0"/>
              </a:rPr>
              <a:t> </a:t>
            </a:r>
            <a:r>
              <a:rPr lang="en-US" altLang="en-US" sz="1300" dirty="0" err="1">
                <a:solidFill>
                  <a:schemeClr val="tx1"/>
                </a:solidFill>
                <a:latin typeface="Arial" panose="020B0604020202020204" pitchFamily="34" charset="0"/>
              </a:rPr>
              <a:t>dùng</a:t>
            </a:r>
            <a:r>
              <a:rPr lang="en-US" altLang="en-US" sz="1300" dirty="0">
                <a:solidFill>
                  <a:schemeClr val="tx1"/>
                </a:solidFill>
                <a:latin typeface="Arial" panose="020B0604020202020204" pitchFamily="34"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ECB5FA9-FCC3-8A1B-4049-27683E481F85}"/>
              </a:ext>
            </a:extLst>
          </p:cNvPr>
          <p:cNvPicPr>
            <a:picLocks noChangeAspect="1"/>
          </p:cNvPicPr>
          <p:nvPr/>
        </p:nvPicPr>
        <p:blipFill>
          <a:blip r:embed="rId3"/>
          <a:stretch>
            <a:fillRect/>
          </a:stretch>
        </p:blipFill>
        <p:spPr>
          <a:xfrm>
            <a:off x="1182665" y="1520437"/>
            <a:ext cx="2260243" cy="3127098"/>
          </a:xfrm>
          <a:prstGeom prst="rect">
            <a:avLst/>
          </a:prstGeom>
        </p:spPr>
      </p:pic>
    </p:spTree>
    <p:extLst>
      <p:ext uri="{BB962C8B-B14F-4D97-AF65-F5344CB8AC3E}">
        <p14:creationId xmlns:p14="http://schemas.microsoft.com/office/powerpoint/2010/main" val="242325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15125" y="731525"/>
            <a:ext cx="7713900" cy="685800"/>
          </a:xfrm>
          <a:prstGeom prst="rect">
            <a:avLst/>
          </a:prstGeom>
        </p:spPr>
        <p:txBody>
          <a:bodyPr spcFirstLastPara="1" wrap="square" lIns="91425" tIns="91425" rIns="91425" bIns="91425" anchor="t" anchorCtr="0">
            <a:noAutofit/>
          </a:bodyPr>
          <a:lstStyle/>
          <a:p>
            <a:pPr lvl="2"/>
            <a:r>
              <a:rPr lang="en-US" sz="3600" b="1" dirty="0" err="1">
                <a:latin typeface="+mj-lt"/>
              </a:rPr>
              <a:t>Kiến</a:t>
            </a:r>
            <a:r>
              <a:rPr lang="en-US" sz="3600" b="1" dirty="0">
                <a:latin typeface="+mj-lt"/>
              </a:rPr>
              <a:t> </a:t>
            </a:r>
            <a:r>
              <a:rPr lang="en-US" sz="3600" b="1" dirty="0" err="1">
                <a:latin typeface="+mj-lt"/>
              </a:rPr>
              <a:t>trúc</a:t>
            </a:r>
            <a:r>
              <a:rPr lang="en-US" sz="3600" b="1" dirty="0">
                <a:latin typeface="+mj-lt"/>
              </a:rPr>
              <a:t> </a:t>
            </a:r>
            <a:r>
              <a:rPr lang="en-US" sz="3600" b="1" dirty="0" err="1">
                <a:latin typeface="+mj-lt"/>
              </a:rPr>
              <a:t>hệ</a:t>
            </a:r>
            <a:r>
              <a:rPr lang="en-US" sz="3600" b="1" dirty="0">
                <a:latin typeface="+mj-lt"/>
              </a:rPr>
              <a:t> </a:t>
            </a:r>
            <a:r>
              <a:rPr lang="en-US" sz="3600" b="1" dirty="0" err="1">
                <a:latin typeface="+mj-lt"/>
              </a:rPr>
              <a:t>thống</a:t>
            </a:r>
            <a:endParaRPr lang="en-US" sz="3600" b="1" dirty="0">
              <a:latin typeface="+mj-lt"/>
            </a:endParaRPr>
          </a:p>
        </p:txBody>
      </p:sp>
      <p:grpSp>
        <p:nvGrpSpPr>
          <p:cNvPr id="1311" name="Google Shape;1311;p53"/>
          <p:cNvGrpSpPr/>
          <p:nvPr/>
        </p:nvGrpSpPr>
        <p:grpSpPr>
          <a:xfrm>
            <a:off x="5159672" y="861831"/>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248367" y="760297"/>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93EB97A-A139-6236-C1AE-ABBE3FD5917E}"/>
              </a:ext>
            </a:extLst>
          </p:cNvPr>
          <p:cNvPicPr>
            <a:picLocks noChangeAspect="1"/>
          </p:cNvPicPr>
          <p:nvPr/>
        </p:nvPicPr>
        <p:blipFill>
          <a:blip r:embed="rId4"/>
          <a:stretch>
            <a:fillRect/>
          </a:stretch>
        </p:blipFill>
        <p:spPr>
          <a:xfrm>
            <a:off x="4379201" y="1483946"/>
            <a:ext cx="4390226" cy="3319369"/>
          </a:xfrm>
          <a:prstGeom prst="rect">
            <a:avLst/>
          </a:prstGeom>
        </p:spPr>
      </p:pic>
      <p:sp>
        <p:nvSpPr>
          <p:cNvPr id="7" name="Rectangle 2">
            <a:extLst>
              <a:ext uri="{FF2B5EF4-FFF2-40B4-BE49-F238E27FC236}">
                <a16:creationId xmlns:a16="http://schemas.microsoft.com/office/drawing/2014/main" id="{D598F64B-0544-B812-60B7-62D11BDC0DEA}"/>
              </a:ext>
            </a:extLst>
          </p:cNvPr>
          <p:cNvSpPr>
            <a:spLocks noChangeArrowheads="1"/>
          </p:cNvSpPr>
          <p:nvPr/>
        </p:nvSpPr>
        <p:spPr bwMode="auto">
          <a:xfrm>
            <a:off x="903375" y="1826431"/>
            <a:ext cx="3277924"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err="1">
                <a:ln>
                  <a:noFill/>
                </a:ln>
                <a:solidFill>
                  <a:schemeClr val="tx1"/>
                </a:solidFill>
                <a:effectLst/>
                <a:latin typeface="Arial" panose="020B0604020202020204" pitchFamily="34" charset="0"/>
              </a:rPr>
              <a:t>Mô</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hình</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3 </a:t>
            </a:r>
            <a:r>
              <a:rPr kumimoji="0" lang="en-US" altLang="en-US" sz="1800" b="0" i="0" u="none" strike="noStrike" cap="none" normalizeH="0" baseline="0" dirty="0" err="1">
                <a:ln>
                  <a:noFill/>
                </a:ln>
                <a:solidFill>
                  <a:schemeClr val="tx1"/>
                </a:solidFill>
                <a:effectLst/>
                <a:latin typeface="Arial" panose="020B0604020202020204" pitchFamily="34" charset="0"/>
              </a:rPr>
              <a:t>Tầng</a:t>
            </a:r>
            <a:r>
              <a:rPr kumimoji="0" lang="en-US" altLang="en-US" sz="1800" b="0" i="0" u="none" strike="noStrike" cap="none" normalizeH="0" baseline="0" dirty="0">
                <a:ln>
                  <a:noFill/>
                </a:ln>
                <a:solidFill>
                  <a:schemeClr val="tx1"/>
                </a:solidFill>
                <a:effectLst/>
                <a:latin typeface="Arial" panose="020B0604020202020204" pitchFamily="34" charset="0"/>
              </a:rPr>
              <a:t> (Three-Tier Architecture).</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err="1">
                <a:ln>
                  <a:noFill/>
                </a:ln>
                <a:solidFill>
                  <a:schemeClr val="tx1"/>
                </a:solidFill>
                <a:effectLst/>
                <a:latin typeface="Arial" panose="020B0604020202020204" pitchFamily="34" charset="0"/>
              </a:rPr>
              <a:t>Cơ</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chế</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Client-Server </a:t>
            </a:r>
            <a:r>
              <a:rPr kumimoji="0" lang="en-US" altLang="en-US" sz="1800" b="0" i="0" u="none" strike="noStrike" cap="none" normalizeH="0" baseline="0" dirty="0" err="1">
                <a:ln>
                  <a:noFill/>
                </a:ln>
                <a:solidFill>
                  <a:schemeClr val="tx1"/>
                </a:solidFill>
                <a:effectLst/>
                <a:latin typeface="Arial" panose="020B0604020202020204" pitchFamily="34" charset="0"/>
              </a:rPr>
              <a:t>thông</a:t>
            </a:r>
            <a:r>
              <a:rPr kumimoji="0" lang="en-US" altLang="en-US" sz="1800" b="0" i="0" u="none" strike="noStrike" cap="none" normalizeH="0" baseline="0" dirty="0">
                <a:ln>
                  <a:noFill/>
                </a:ln>
                <a:solidFill>
                  <a:schemeClr val="tx1"/>
                </a:solidFill>
                <a:effectLst/>
                <a:latin typeface="Arial" panose="020B0604020202020204" pitchFamily="34" charset="0"/>
              </a:rPr>
              <a:t> qua </a:t>
            </a:r>
            <a:r>
              <a:rPr kumimoji="0" lang="en-US" altLang="en-US" sz="1800" b="0" i="0" u="none" strike="noStrike" cap="none" normalizeH="0" baseline="0" dirty="0" err="1">
                <a:ln>
                  <a:noFill/>
                </a:ln>
                <a:solidFill>
                  <a:schemeClr val="tx1"/>
                </a:solidFill>
                <a:effectLst/>
                <a:latin typeface="Arial" panose="020B0604020202020204" pitchFamily="34" charset="0"/>
              </a:rPr>
              <a:t>chuẩn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RESTful API</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Giao </a:t>
            </a:r>
            <a:r>
              <a:rPr kumimoji="0" lang="en-US" altLang="en-US" sz="1800" b="1" i="0" u="none" strike="noStrike" cap="none" normalizeH="0" baseline="0" dirty="0" err="1">
                <a:ln>
                  <a:noFill/>
                </a:ln>
                <a:solidFill>
                  <a:schemeClr val="tx1"/>
                </a:solidFill>
                <a:effectLst/>
                <a:latin typeface="Arial" panose="020B0604020202020204" pitchFamily="34" charset="0"/>
              </a:rPr>
              <a:t>thức</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HTTPS/JSON.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5">
          <a:extLst>
            <a:ext uri="{FF2B5EF4-FFF2-40B4-BE49-F238E27FC236}">
              <a16:creationId xmlns:a16="http://schemas.microsoft.com/office/drawing/2014/main" id="{D8269B65-0D7D-89C3-DE80-BF600E5E59AD}"/>
            </a:ext>
          </a:extLst>
        </p:cNvPr>
        <p:cNvGrpSpPr/>
        <p:nvPr/>
      </p:nvGrpSpPr>
      <p:grpSpPr>
        <a:xfrm>
          <a:off x="0" y="0"/>
          <a:ext cx="0" cy="0"/>
          <a:chOff x="0" y="0"/>
          <a:chExt cx="0" cy="0"/>
        </a:xfrm>
      </p:grpSpPr>
      <p:sp>
        <p:nvSpPr>
          <p:cNvPr id="1296" name="Google Shape;1296;p53">
            <a:extLst>
              <a:ext uri="{FF2B5EF4-FFF2-40B4-BE49-F238E27FC236}">
                <a16:creationId xmlns:a16="http://schemas.microsoft.com/office/drawing/2014/main" id="{C0E051EF-51A7-A808-6917-D5BFC162B716}"/>
              </a:ext>
            </a:extLst>
          </p:cNvPr>
          <p:cNvSpPr txBox="1">
            <a:spLocks noGrp="1"/>
          </p:cNvSpPr>
          <p:nvPr>
            <p:ph type="title"/>
          </p:nvPr>
        </p:nvSpPr>
        <p:spPr>
          <a:xfrm>
            <a:off x="715050" y="719946"/>
            <a:ext cx="7713900" cy="685800"/>
          </a:xfrm>
          <a:prstGeom prst="rect">
            <a:avLst/>
          </a:prstGeom>
        </p:spPr>
        <p:txBody>
          <a:bodyPr spcFirstLastPara="1" wrap="square" lIns="91425" tIns="91425" rIns="91425" bIns="91425" anchor="t" anchorCtr="0">
            <a:noAutofit/>
          </a:bodyPr>
          <a:lstStyle/>
          <a:p>
            <a:pPr lvl="2"/>
            <a:r>
              <a:rPr lang="en-US" sz="3600" b="1" dirty="0" err="1">
                <a:latin typeface="+mj-lt"/>
              </a:rPr>
              <a:t>Kiến</a:t>
            </a:r>
            <a:r>
              <a:rPr lang="en-US" sz="3600" b="1" dirty="0">
                <a:latin typeface="+mj-lt"/>
              </a:rPr>
              <a:t> </a:t>
            </a:r>
            <a:r>
              <a:rPr lang="en-US" sz="3600" b="1" dirty="0" err="1">
                <a:latin typeface="+mj-lt"/>
              </a:rPr>
              <a:t>trúc</a:t>
            </a:r>
            <a:r>
              <a:rPr lang="en-US" sz="3600" b="1" dirty="0">
                <a:latin typeface="+mj-lt"/>
              </a:rPr>
              <a:t> </a:t>
            </a:r>
            <a:r>
              <a:rPr lang="en-US" sz="3600" b="1" dirty="0" err="1">
                <a:latin typeface="+mj-lt"/>
              </a:rPr>
              <a:t>hệ</a:t>
            </a:r>
            <a:r>
              <a:rPr lang="en-US" sz="3600" b="1" dirty="0">
                <a:latin typeface="+mj-lt"/>
              </a:rPr>
              <a:t> </a:t>
            </a:r>
            <a:r>
              <a:rPr lang="en-US" sz="3600" b="1" dirty="0" err="1">
                <a:latin typeface="+mj-lt"/>
              </a:rPr>
              <a:t>thống</a:t>
            </a:r>
            <a:endParaRPr lang="en-US" sz="3600" b="1" dirty="0">
              <a:latin typeface="+mj-lt"/>
            </a:endParaRPr>
          </a:p>
        </p:txBody>
      </p:sp>
      <p:grpSp>
        <p:nvGrpSpPr>
          <p:cNvPr id="1311" name="Google Shape;1311;p53">
            <a:extLst>
              <a:ext uri="{FF2B5EF4-FFF2-40B4-BE49-F238E27FC236}">
                <a16:creationId xmlns:a16="http://schemas.microsoft.com/office/drawing/2014/main" id="{306F3F14-69C5-DFED-9730-EA7A7C80017F}"/>
              </a:ext>
            </a:extLst>
          </p:cNvPr>
          <p:cNvGrpSpPr/>
          <p:nvPr/>
        </p:nvGrpSpPr>
        <p:grpSpPr>
          <a:xfrm>
            <a:off x="5159672" y="861831"/>
            <a:ext cx="1554476" cy="202073"/>
            <a:chOff x="4877313" y="3070693"/>
            <a:chExt cx="1828795" cy="240192"/>
          </a:xfrm>
        </p:grpSpPr>
        <p:sp>
          <p:nvSpPr>
            <p:cNvPr id="1312" name="Google Shape;1312;p53">
              <a:extLst>
                <a:ext uri="{FF2B5EF4-FFF2-40B4-BE49-F238E27FC236}">
                  <a16:creationId xmlns:a16="http://schemas.microsoft.com/office/drawing/2014/main" id="{ACABB9A4-5333-4395-59BE-B18F03024C8C}"/>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a:extLst>
                <a:ext uri="{FF2B5EF4-FFF2-40B4-BE49-F238E27FC236}">
                  <a16:creationId xmlns:a16="http://schemas.microsoft.com/office/drawing/2014/main" id="{DE1E0ECA-25FA-1252-9716-FF0A6A7228A2}"/>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a:extLst>
                <a:ext uri="{FF2B5EF4-FFF2-40B4-BE49-F238E27FC236}">
                  <a16:creationId xmlns:a16="http://schemas.microsoft.com/office/drawing/2014/main" id="{6DA53E7C-5985-9950-BF48-B4BBB8C3DBE4}"/>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a:extLst>
                <a:ext uri="{FF2B5EF4-FFF2-40B4-BE49-F238E27FC236}">
                  <a16:creationId xmlns:a16="http://schemas.microsoft.com/office/drawing/2014/main" id="{0B964FAB-1C00-FE27-5379-AFD3B30C33DB}"/>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a:extLst>
                <a:ext uri="{FF2B5EF4-FFF2-40B4-BE49-F238E27FC236}">
                  <a16:creationId xmlns:a16="http://schemas.microsoft.com/office/drawing/2014/main" id="{2CE8424F-F2B2-BE7C-46ED-330FF673EB45}"/>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a:extLst>
                <a:ext uri="{FF2B5EF4-FFF2-40B4-BE49-F238E27FC236}">
                  <a16:creationId xmlns:a16="http://schemas.microsoft.com/office/drawing/2014/main" id="{08441855-24C7-56B6-4535-9E0F40BED150}"/>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a:extLst>
                <a:ext uri="{FF2B5EF4-FFF2-40B4-BE49-F238E27FC236}">
                  <a16:creationId xmlns:a16="http://schemas.microsoft.com/office/drawing/2014/main" id="{06E3253B-AAF4-B133-F53C-AA9310F5BA44}"/>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a:extLst>
                <a:ext uri="{FF2B5EF4-FFF2-40B4-BE49-F238E27FC236}">
                  <a16:creationId xmlns:a16="http://schemas.microsoft.com/office/drawing/2014/main" id="{73D4FEA3-2D94-CAA6-A1BE-982482D9AC7B}"/>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a:extLst>
                <a:ext uri="{FF2B5EF4-FFF2-40B4-BE49-F238E27FC236}">
                  <a16:creationId xmlns:a16="http://schemas.microsoft.com/office/drawing/2014/main" id="{F27ADB2A-21C0-BF8B-B499-BEB94BFF4C21}"/>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a:extLst>
                <a:ext uri="{FF2B5EF4-FFF2-40B4-BE49-F238E27FC236}">
                  <a16:creationId xmlns:a16="http://schemas.microsoft.com/office/drawing/2014/main" id="{11247878-F470-BDA2-69CA-57148A8A71FA}"/>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a:extLst>
                <a:ext uri="{FF2B5EF4-FFF2-40B4-BE49-F238E27FC236}">
                  <a16:creationId xmlns:a16="http://schemas.microsoft.com/office/drawing/2014/main" id="{751E96B3-F012-D97A-6DF4-9B909BD1ED94}"/>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a:extLst>
              <a:ext uri="{FF2B5EF4-FFF2-40B4-BE49-F238E27FC236}">
                <a16:creationId xmlns:a16="http://schemas.microsoft.com/office/drawing/2014/main" id="{54697F41-DB3A-ECB8-652E-CBCE8A2795B8}"/>
              </a:ext>
            </a:extLst>
          </p:cNvPr>
          <p:cNvGrpSpPr/>
          <p:nvPr/>
        </p:nvGrpSpPr>
        <p:grpSpPr>
          <a:xfrm>
            <a:off x="7248367" y="760297"/>
            <a:ext cx="1394886" cy="681020"/>
            <a:chOff x="4887449" y="3733884"/>
            <a:chExt cx="1394886" cy="681020"/>
          </a:xfrm>
        </p:grpSpPr>
        <p:sp>
          <p:nvSpPr>
            <p:cNvPr id="1347" name="Google Shape;1347;p53">
              <a:extLst>
                <a:ext uri="{FF2B5EF4-FFF2-40B4-BE49-F238E27FC236}">
                  <a16:creationId xmlns:a16="http://schemas.microsoft.com/office/drawing/2014/main" id="{2A62842B-B5D5-DBB0-A0CB-F09AEA26DE68}"/>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a:extLst>
                <a:ext uri="{FF2B5EF4-FFF2-40B4-BE49-F238E27FC236}">
                  <a16:creationId xmlns:a16="http://schemas.microsoft.com/office/drawing/2014/main" id="{26E9F8B1-30D3-08DD-C29D-1D5F59FC9957}"/>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6C51F1B5-C9A9-48D7-B10D-8B426A6D0B8B}"/>
              </a:ext>
            </a:extLst>
          </p:cNvPr>
          <p:cNvSpPr>
            <a:spLocks noChangeArrowheads="1"/>
          </p:cNvSpPr>
          <p:nvPr/>
        </p:nvSpPr>
        <p:spPr bwMode="auto">
          <a:xfrm>
            <a:off x="500747" y="1441317"/>
            <a:ext cx="4444547" cy="349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Tầng</a:t>
            </a:r>
            <a:r>
              <a:rPr kumimoji="0" lang="en-US" altLang="en-US" sz="1300" b="1" i="0" u="none" strike="noStrike" cap="none" normalizeH="0" baseline="0" dirty="0">
                <a:ln>
                  <a:noFill/>
                </a:ln>
                <a:solidFill>
                  <a:schemeClr val="tx1"/>
                </a:solidFill>
                <a:effectLst/>
                <a:latin typeface="Arial" panose="020B0604020202020204" pitchFamily="34" charset="0"/>
              </a:rPr>
              <a:t> Giao </a:t>
            </a:r>
            <a:r>
              <a:rPr kumimoji="0" lang="en-US" altLang="en-US" sz="1300" b="1" i="0" u="none" strike="noStrike" cap="none" normalizeH="0" baseline="0" dirty="0" err="1">
                <a:ln>
                  <a:noFill/>
                </a:ln>
                <a:solidFill>
                  <a:schemeClr val="tx1"/>
                </a:solidFill>
                <a:effectLst/>
                <a:latin typeface="Arial" panose="020B0604020202020204" pitchFamily="34" charset="0"/>
              </a:rPr>
              <a:t>diện</a:t>
            </a:r>
            <a:r>
              <a:rPr kumimoji="0" lang="en-US" altLang="en-US" sz="1300" b="1" i="0" u="none" strike="noStrike" cap="none" normalizeH="0" baseline="0" dirty="0">
                <a:ln>
                  <a:noFill/>
                </a:ln>
                <a:solidFill>
                  <a:schemeClr val="tx1"/>
                </a:solidFill>
                <a:effectLst/>
                <a:latin typeface="Arial" panose="020B0604020202020204" pitchFamily="34" charset="0"/>
              </a:rPr>
              <a:t> (Presentation Layer):</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lvl="4" indent="-285750" algn="just" eaLnBrk="0" fontAlgn="base" hangingPunct="0">
              <a:spcBef>
                <a:spcPct val="0"/>
              </a:spcBef>
              <a:spcAft>
                <a:spcPct val="0"/>
              </a:spcAft>
              <a:buClrTx/>
              <a:buFont typeface="Arial" panose="020B0604020202020204" pitchFamily="34" charset="0"/>
              <a:buChar char="‒"/>
            </a:pPr>
            <a:r>
              <a:rPr kumimoji="0" lang="en-US" altLang="en-US" sz="1300" i="0" u="none" strike="noStrike" cap="none" normalizeH="0" baseline="0" dirty="0">
                <a:ln>
                  <a:noFill/>
                </a:ln>
                <a:solidFill>
                  <a:schemeClr val="tx1"/>
                </a:solidFill>
                <a:effectLst/>
                <a:latin typeface="Arial" panose="020B0604020202020204" pitchFamily="34" charset="0"/>
              </a:rPr>
              <a:t>ReactJS (SPA): </a:t>
            </a:r>
            <a:r>
              <a:rPr kumimoji="0" lang="en-US" altLang="en-US" sz="1300" i="0" u="none" strike="noStrike" cap="none" normalizeH="0" baseline="0" dirty="0" err="1">
                <a:ln>
                  <a:noFill/>
                </a:ln>
                <a:solidFill>
                  <a:schemeClr val="tx1"/>
                </a:solidFill>
                <a:effectLst/>
                <a:latin typeface="Arial" panose="020B0604020202020204" pitchFamily="34" charset="0"/>
              </a:rPr>
              <a:t>Giúp</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trải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nghiệm</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người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dùng</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mượt</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mà</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không</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cần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tải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lại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trang</a:t>
            </a:r>
            <a:r>
              <a:rPr kumimoji="0" lang="en-US" altLang="en-US" sz="1300" i="0" u="none" strike="noStrike" cap="none" normalizeH="0" baseline="0" dirty="0">
                <a:ln>
                  <a:noFill/>
                </a:ln>
                <a:solidFill>
                  <a:schemeClr val="tx1"/>
                </a:solidFill>
                <a:effectLst/>
                <a:latin typeface="Arial" panose="020B0604020202020204" pitchFamily="34" charset="0"/>
              </a:rPr>
              <a:t>.</a:t>
            </a:r>
          </a:p>
          <a:p>
            <a:pPr marL="285750" lvl="4" indent="-285750" algn="just" eaLnBrk="0" fontAlgn="base" hangingPunct="0">
              <a:spcBef>
                <a:spcPct val="0"/>
              </a:spcBef>
              <a:spcAft>
                <a:spcPct val="0"/>
              </a:spcAft>
              <a:buClrTx/>
              <a:buFont typeface="Arial" panose="020B0604020202020204" pitchFamily="34" charset="0"/>
              <a:buChar char="‒"/>
            </a:pPr>
            <a:r>
              <a:rPr kumimoji="0" lang="en-US" altLang="en-US" sz="1300" i="0" u="none" strike="noStrike" cap="none" normalizeH="0" baseline="0" dirty="0">
                <a:ln>
                  <a:noFill/>
                </a:ln>
                <a:solidFill>
                  <a:schemeClr val="tx1"/>
                </a:solidFill>
                <a:effectLst/>
                <a:latin typeface="Arial" panose="020B0604020202020204" pitchFamily="34" charset="0"/>
              </a:rPr>
              <a:t>Axios: Thư </a:t>
            </a:r>
            <a:r>
              <a:rPr kumimoji="0" lang="en-US" altLang="en-US" sz="1300" i="0" u="none" strike="noStrike" cap="none" normalizeH="0" baseline="0" dirty="0" err="1">
                <a:ln>
                  <a:noFill/>
                </a:ln>
                <a:solidFill>
                  <a:schemeClr val="tx1"/>
                </a:solidFill>
                <a:effectLst/>
                <a:latin typeface="Arial" panose="020B0604020202020204" pitchFamily="34" charset="0"/>
              </a:rPr>
              <a:t>viện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xử</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lý</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gọi</a:t>
            </a:r>
            <a:r>
              <a:rPr kumimoji="0" lang="en-US" altLang="en-US" sz="1300" i="0" u="none" strike="noStrike" cap="none" normalizeH="0" baseline="0" dirty="0">
                <a:ln>
                  <a:noFill/>
                </a:ln>
                <a:solidFill>
                  <a:schemeClr val="tx1"/>
                </a:solidFill>
                <a:effectLst/>
                <a:latin typeface="Arial" panose="020B0604020202020204" pitchFamily="34" charset="0"/>
              </a:rPr>
              <a:t> API </a:t>
            </a:r>
            <a:r>
              <a:rPr kumimoji="0" lang="en-US" altLang="en-US" sz="1300" i="0" u="none" strike="noStrike" cap="none" normalizeH="0" baseline="0" dirty="0" err="1">
                <a:ln>
                  <a:noFill/>
                </a:ln>
                <a:solidFill>
                  <a:schemeClr val="tx1"/>
                </a:solidFill>
                <a:effectLst/>
                <a:latin typeface="Arial" panose="020B0604020202020204" pitchFamily="34" charset="0"/>
              </a:rPr>
              <a:t>bất</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đồng</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bộ</a:t>
            </a:r>
            <a:r>
              <a:rPr kumimoji="0" lang="en-US" altLang="en-US" sz="1300" i="0" u="none" strike="noStrike" cap="none" normalizeH="0" baseline="0" dirty="0">
                <a:ln>
                  <a:noFill/>
                </a:ln>
                <a:solidFill>
                  <a:schemeClr val="tx1"/>
                </a:solidFill>
                <a:effectLst/>
                <a:latin typeface="Arial" panose="020B0604020202020204" pitchFamily="34" charset="0"/>
              </a:rPr>
              <a:t>.</a:t>
            </a:r>
          </a:p>
          <a:p>
            <a:pPr marL="285750" lvl="4" indent="-285750" algn="just" eaLnBrk="0" fontAlgn="base" hangingPunct="0">
              <a:spcBef>
                <a:spcPct val="0"/>
              </a:spcBef>
              <a:spcAft>
                <a:spcPct val="0"/>
              </a:spcAft>
              <a:buClrTx/>
              <a:buFont typeface="Arial" panose="020B0604020202020204" pitchFamily="34" charset="0"/>
              <a:buChar char="‒"/>
            </a:pPr>
            <a:r>
              <a:rPr kumimoji="0" lang="en-US" altLang="en-US" sz="1300" i="0" u="none" strike="noStrike" cap="none" normalizeH="0" baseline="0" dirty="0">
                <a:ln>
                  <a:noFill/>
                </a:ln>
                <a:solidFill>
                  <a:schemeClr val="tx1"/>
                </a:solidFill>
                <a:effectLst/>
                <a:latin typeface="Arial" panose="020B0604020202020204" pitchFamily="34" charset="0"/>
              </a:rPr>
              <a:t>Markdown-it: Engine render </a:t>
            </a:r>
            <a:r>
              <a:rPr kumimoji="0" lang="en-US" altLang="en-US" sz="1300" i="0" u="none" strike="noStrike" cap="none" normalizeH="0" baseline="0" dirty="0" err="1">
                <a:ln>
                  <a:noFill/>
                </a:ln>
                <a:solidFill>
                  <a:schemeClr val="tx1"/>
                </a:solidFill>
                <a:effectLst/>
                <a:latin typeface="Arial" panose="020B0604020202020204" pitchFamily="34" charset="0"/>
              </a:rPr>
              <a:t>văn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bản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và</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tô</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màu</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cú</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pháp</a:t>
            </a:r>
            <a:r>
              <a:rPr kumimoji="0" lang="en-US" altLang="en-US" sz="1300" i="0" u="none" strike="noStrike" cap="none" normalizeH="0" baseline="0" dirty="0">
                <a:ln>
                  <a:noFill/>
                </a:ln>
                <a:solidFill>
                  <a:schemeClr val="tx1"/>
                </a:solidFill>
                <a:effectLst/>
                <a:latin typeface="Arial" panose="020B0604020202020204" pitchFamily="34" charset="0"/>
              </a:rPr>
              <a:t> code (Syntax Highlighting).</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Tầng</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Nghiệp</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vụ</a:t>
            </a:r>
            <a:r>
              <a:rPr kumimoji="0" lang="en-US" altLang="en-US" sz="1300" b="1" i="0" u="none" strike="noStrike" cap="none" normalizeH="0" baseline="0" dirty="0">
                <a:ln>
                  <a:noFill/>
                </a:ln>
                <a:solidFill>
                  <a:schemeClr val="tx1"/>
                </a:solidFill>
                <a:effectLst/>
                <a:latin typeface="Arial" panose="020B0604020202020204" pitchFamily="34" charset="0"/>
              </a:rPr>
              <a:t> (Business Logic Layer):</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300" i="0" u="none" strike="noStrike" cap="none" normalizeH="0" baseline="0" dirty="0">
                <a:ln>
                  <a:noFill/>
                </a:ln>
                <a:solidFill>
                  <a:schemeClr val="tx1"/>
                </a:solidFill>
                <a:effectLst/>
                <a:latin typeface="Arial" panose="020B0604020202020204" pitchFamily="34" charset="0"/>
              </a:rPr>
              <a:t>NodeJS &amp; </a:t>
            </a:r>
            <a:r>
              <a:rPr kumimoji="0" lang="en-US" altLang="en-US" sz="1300" i="0" u="none" strike="noStrike" cap="none" normalizeH="0" baseline="0" dirty="0" err="1">
                <a:ln>
                  <a:noFill/>
                </a:ln>
                <a:solidFill>
                  <a:schemeClr val="tx1"/>
                </a:solidFill>
                <a:effectLst/>
                <a:latin typeface="Arial" panose="020B0604020202020204" pitchFamily="34" charset="0"/>
              </a:rPr>
              <a:t>ExpressJS</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Xử</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lý</a:t>
            </a:r>
            <a:r>
              <a:rPr kumimoji="0" lang="en-US" altLang="en-US" sz="1300" i="0" u="none" strike="noStrike" cap="none" normalizeH="0" baseline="0" dirty="0">
                <a:ln>
                  <a:noFill/>
                </a:ln>
                <a:solidFill>
                  <a:schemeClr val="tx1"/>
                </a:solidFill>
                <a:effectLst/>
                <a:latin typeface="Arial" panose="020B0604020202020204" pitchFamily="34" charset="0"/>
              </a:rPr>
              <a:t> API </a:t>
            </a:r>
            <a:r>
              <a:rPr kumimoji="0" lang="en-US" altLang="en-US" sz="1300" i="0" u="none" strike="noStrike" cap="none" normalizeH="0" baseline="0" dirty="0" err="1">
                <a:ln>
                  <a:noFill/>
                </a:ln>
                <a:solidFill>
                  <a:schemeClr val="tx1"/>
                </a:solidFill>
                <a:effectLst/>
                <a:latin typeface="Arial" panose="020B0604020202020204" pitchFamily="34" charset="0"/>
              </a:rPr>
              <a:t>tốc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độ</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cao</a:t>
            </a:r>
            <a:r>
              <a:rPr kumimoji="0" lang="en-US" altLang="en-US" sz="1300" i="0" u="none" strike="noStrike" cap="none" normalizeH="0" baseline="0" dirty="0">
                <a:ln>
                  <a:noFill/>
                </a:ln>
                <a:solidFill>
                  <a:schemeClr val="tx1"/>
                </a:solidFill>
                <a:effectLst/>
                <a:latin typeface="Arial" panose="020B0604020202020204" pitchFamily="34" charset="0"/>
              </a:rPr>
              <a:t>, non-blocking I/O.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300" i="0" u="none" strike="noStrike" cap="none" normalizeH="0" baseline="0" dirty="0">
                <a:ln>
                  <a:noFill/>
                </a:ln>
                <a:solidFill>
                  <a:schemeClr val="tx1"/>
                </a:solidFill>
                <a:effectLst/>
                <a:latin typeface="Arial" panose="020B0604020202020204" pitchFamily="34" charset="0"/>
              </a:rPr>
              <a:t>JWT (JSON Web Token): </a:t>
            </a:r>
            <a:r>
              <a:rPr kumimoji="0" lang="en-US" altLang="en-US" sz="1300" i="0" u="none" strike="noStrike" cap="none" normalizeH="0" baseline="0" dirty="0" err="1">
                <a:ln>
                  <a:noFill/>
                </a:ln>
                <a:solidFill>
                  <a:schemeClr val="tx1"/>
                </a:solidFill>
                <a:effectLst/>
                <a:latin typeface="Arial" panose="020B0604020202020204" pitchFamily="34" charset="0"/>
              </a:rPr>
              <a:t>Cơ</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chế</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xác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thực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bảo</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mật</a:t>
            </a:r>
            <a:r>
              <a:rPr kumimoji="0" lang="en-US" altLang="en-US" sz="1300" i="0" u="none" strike="noStrike" cap="none" normalizeH="0" baseline="0" dirty="0">
                <a:ln>
                  <a:noFill/>
                </a:ln>
                <a:solidFill>
                  <a:schemeClr val="tx1"/>
                </a:solidFill>
                <a:effectLst/>
                <a:latin typeface="Arial" panose="020B0604020202020204" pitchFamily="34" charset="0"/>
              </a:rPr>
              <a:t> (Stateless Authentication).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300" i="0" u="none" strike="noStrike" cap="none" normalizeH="0" baseline="0" dirty="0">
                <a:ln>
                  <a:noFill/>
                </a:ln>
                <a:solidFill>
                  <a:schemeClr val="tx1"/>
                </a:solidFill>
                <a:effectLst/>
                <a:latin typeface="Arial" panose="020B0604020202020204" pitchFamily="34" charset="0"/>
              </a:rPr>
              <a:t>Multer: Middleware </a:t>
            </a:r>
            <a:r>
              <a:rPr kumimoji="0" lang="en-US" altLang="en-US" sz="1300" i="0" u="none" strike="noStrike" cap="none" normalizeH="0" baseline="0" dirty="0" err="1">
                <a:ln>
                  <a:noFill/>
                </a:ln>
                <a:solidFill>
                  <a:schemeClr val="tx1"/>
                </a:solidFill>
                <a:effectLst/>
                <a:latin typeface="Arial" panose="020B0604020202020204" pitchFamily="34" charset="0"/>
              </a:rPr>
              <a:t>xử</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lý</a:t>
            </a:r>
            <a:r>
              <a:rPr kumimoji="0" lang="en-US" altLang="en-US" sz="1300" i="0" u="none" strike="noStrike" cap="none" normalizeH="0" baseline="0" dirty="0">
                <a:ln>
                  <a:noFill/>
                </a:ln>
                <a:solidFill>
                  <a:schemeClr val="tx1"/>
                </a:solidFill>
                <a:effectLst/>
                <a:latin typeface="Arial" panose="020B0604020202020204" pitchFamily="34" charset="0"/>
              </a:rPr>
              <a:t> upload file.</a:t>
            </a:r>
          </a:p>
          <a:p>
            <a:pPr marR="0" lvl="0" algn="just"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err="1">
                <a:ln>
                  <a:noFill/>
                </a:ln>
                <a:solidFill>
                  <a:schemeClr val="tx1"/>
                </a:solidFill>
                <a:effectLst/>
                <a:latin typeface="Arial" panose="020B0604020202020204" pitchFamily="34" charset="0"/>
              </a:rPr>
              <a:t>Tầng</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Dữ</a:t>
            </a:r>
            <a:r>
              <a:rPr kumimoji="0" lang="en-US" altLang="en-US" sz="1300" b="1" i="0" u="none" strike="noStrike" cap="none" normalizeH="0" baseline="0" dirty="0">
                <a:ln>
                  <a:noFill/>
                </a:ln>
                <a:solidFill>
                  <a:schemeClr val="tx1"/>
                </a:solidFill>
                <a:effectLst/>
                <a:latin typeface="Arial" panose="020B0604020202020204" pitchFamily="34" charset="0"/>
              </a:rPr>
              <a:t> </a:t>
            </a:r>
            <a:r>
              <a:rPr kumimoji="0" lang="en-US" altLang="en-US" sz="1300" b="1" i="0" u="none" strike="noStrike" cap="none" normalizeH="0" baseline="0" dirty="0" err="1">
                <a:ln>
                  <a:noFill/>
                </a:ln>
                <a:solidFill>
                  <a:schemeClr val="tx1"/>
                </a:solidFill>
                <a:effectLst/>
                <a:latin typeface="Arial" panose="020B0604020202020204" pitchFamily="34" charset="0"/>
              </a:rPr>
              <a:t>liệu</a:t>
            </a:r>
            <a:r>
              <a:rPr kumimoji="0" lang="en-US" altLang="en-US" sz="1300" b="1" i="0" u="none" strike="noStrike" cap="none" normalizeH="0" baseline="0" dirty="0">
                <a:ln>
                  <a:noFill/>
                </a:ln>
                <a:solidFill>
                  <a:schemeClr val="tx1"/>
                </a:solidFill>
                <a:effectLst/>
                <a:latin typeface="Arial" panose="020B0604020202020204" pitchFamily="34" charset="0"/>
              </a:rPr>
              <a:t> (Data Layer):</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300" i="0" u="none" strike="noStrike" cap="none" normalizeH="0" baseline="0" dirty="0">
                <a:ln>
                  <a:noFill/>
                </a:ln>
                <a:solidFill>
                  <a:schemeClr val="tx1"/>
                </a:solidFill>
                <a:effectLst/>
                <a:latin typeface="Arial" panose="020B0604020202020204" pitchFamily="34" charset="0"/>
              </a:rPr>
              <a:t>MySQL: </a:t>
            </a:r>
            <a:r>
              <a:rPr kumimoji="0" lang="en-US" altLang="en-US" sz="1300" i="0" u="none" strike="noStrike" cap="none" normalizeH="0" baseline="0" dirty="0" err="1">
                <a:ln>
                  <a:noFill/>
                </a:ln>
                <a:solidFill>
                  <a:schemeClr val="tx1"/>
                </a:solidFill>
                <a:effectLst/>
                <a:latin typeface="Arial" panose="020B0604020202020204" pitchFamily="34" charset="0"/>
              </a:rPr>
              <a:t>Cơ</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sở</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dữ</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liệu</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quan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hệ</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đảm</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bảo</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tính</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toàn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vẹn</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dữ</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liệu</a:t>
            </a:r>
            <a:r>
              <a:rPr kumimoji="0" lang="en-US" altLang="en-US" sz="1300" i="0" u="none" strike="noStrike" cap="none" normalizeH="0" baseline="0" dirty="0">
                <a:ln>
                  <a:noFill/>
                </a:ln>
                <a:solidFill>
                  <a:schemeClr val="tx1"/>
                </a:solidFill>
                <a:effectLst/>
                <a:latin typeface="Arial" panose="020B0604020202020204" pitchFamily="34" charset="0"/>
              </a:rPr>
              <a:t> (ACID) </a:t>
            </a:r>
            <a:r>
              <a:rPr kumimoji="0" lang="en-US" altLang="en-US" sz="1300" i="0" u="none" strike="noStrike" cap="none" normalizeH="0" baseline="0" dirty="0" err="1">
                <a:ln>
                  <a:noFill/>
                </a:ln>
                <a:solidFill>
                  <a:schemeClr val="tx1"/>
                </a:solidFill>
                <a:effectLst/>
                <a:latin typeface="Arial" panose="020B0604020202020204" pitchFamily="34" charset="0"/>
              </a:rPr>
              <a:t>cho</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các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giao</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dịch</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phức</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tạp</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giữa</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Bài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viết</a:t>
            </a:r>
            <a:r>
              <a:rPr kumimoji="0" lang="en-US" altLang="en-US" sz="1300" i="0" u="none" strike="noStrike" cap="none" normalizeH="0" baseline="0" dirty="0">
                <a:ln>
                  <a:noFill/>
                </a:ln>
                <a:solidFill>
                  <a:schemeClr val="tx1"/>
                </a:solidFill>
                <a:effectLst/>
                <a:latin typeface="Arial" panose="020B0604020202020204" pitchFamily="34" charset="0"/>
              </a:rPr>
              <a:t> - Bình </a:t>
            </a:r>
            <a:r>
              <a:rPr kumimoji="0" lang="en-US" altLang="en-US" sz="1300" i="0" u="none" strike="noStrike" cap="none" normalizeH="0" baseline="0" dirty="0" err="1">
                <a:ln>
                  <a:noFill/>
                </a:ln>
                <a:solidFill>
                  <a:schemeClr val="tx1"/>
                </a:solidFill>
                <a:effectLst/>
                <a:latin typeface="Arial" panose="020B0604020202020204" pitchFamily="34" charset="0"/>
              </a:rPr>
              <a:t>luận</a:t>
            </a:r>
            <a:r>
              <a:rPr kumimoji="0" lang="en-US" altLang="en-US" sz="1300" i="0" u="none" strike="noStrike" cap="none" normalizeH="0" baseline="0" dirty="0">
                <a:ln>
                  <a:noFill/>
                </a:ln>
                <a:solidFill>
                  <a:schemeClr val="tx1"/>
                </a:solidFill>
                <a:effectLst/>
                <a:latin typeface="Arial" panose="020B0604020202020204" pitchFamily="34" charset="0"/>
              </a:rPr>
              <a:t> - </a:t>
            </a:r>
            <a:r>
              <a:rPr kumimoji="0" lang="en-US" altLang="en-US" sz="1300" i="0" u="none" strike="noStrike" cap="none" normalizeH="0" baseline="0" dirty="0" err="1">
                <a:ln>
                  <a:noFill/>
                </a:ln>
                <a:solidFill>
                  <a:schemeClr val="tx1"/>
                </a:solidFill>
                <a:effectLst/>
                <a:latin typeface="Arial" panose="020B0604020202020204" pitchFamily="34" charset="0"/>
              </a:rPr>
              <a:t>Người</a:t>
            </a:r>
            <a:r>
              <a:rPr kumimoji="0" lang="en-US" altLang="en-US" sz="1300" i="0" u="none" strike="noStrike" cap="none" normalizeH="0" baseline="0" dirty="0">
                <a:ln>
                  <a:noFill/>
                </a:ln>
                <a:solidFill>
                  <a:schemeClr val="tx1"/>
                </a:solidFill>
                <a:effectLst/>
                <a:latin typeface="Arial" panose="020B0604020202020204" pitchFamily="34" charset="0"/>
              </a:rPr>
              <a:t> </a:t>
            </a:r>
            <a:r>
              <a:rPr kumimoji="0" lang="en-US" altLang="en-US" sz="1300" i="0" u="none" strike="noStrike" cap="none" normalizeH="0" baseline="0" dirty="0" err="1">
                <a:ln>
                  <a:noFill/>
                </a:ln>
                <a:solidFill>
                  <a:schemeClr val="tx1"/>
                </a:solidFill>
                <a:effectLst/>
                <a:latin typeface="Arial" panose="020B0604020202020204" pitchFamily="34" charset="0"/>
              </a:rPr>
              <a:t>dùng</a:t>
            </a:r>
            <a:r>
              <a:rPr kumimoji="0" lang="en-US" altLang="en-US" sz="1300" i="0" u="none" strike="noStrike" cap="none" normalizeH="0" baseline="0" dirty="0">
                <a:ln>
                  <a:noFill/>
                </a:ln>
                <a:solidFill>
                  <a:schemeClr val="tx1"/>
                </a:solidFill>
                <a:effectLst/>
                <a:latin typeface="Arial" panose="020B0604020202020204" pitchFamily="34" charset="0"/>
              </a:rPr>
              <a:t>.</a:t>
            </a:r>
          </a:p>
          <a:p>
            <a:pPr marR="0" lvl="0" algn="just" defTabSz="914400" rtl="0" eaLnBrk="0" fontAlgn="base" latinLnBrk="0" hangingPunct="0">
              <a:lnSpc>
                <a:spcPct val="100000"/>
              </a:lnSpc>
              <a:spcBef>
                <a:spcPct val="0"/>
              </a:spcBef>
              <a:spcAft>
                <a:spcPct val="0"/>
              </a:spcAft>
              <a:buClrTx/>
              <a:buSzTx/>
              <a:tabLst/>
            </a:pP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51CEDD9C-7F5A-AD41-E8A8-F9418E7622E2}"/>
              </a:ext>
            </a:extLst>
          </p:cNvPr>
          <p:cNvPicPr>
            <a:picLocks noChangeAspect="1"/>
          </p:cNvPicPr>
          <p:nvPr/>
        </p:nvPicPr>
        <p:blipFill>
          <a:blip r:embed="rId4"/>
          <a:stretch>
            <a:fillRect/>
          </a:stretch>
        </p:blipFill>
        <p:spPr>
          <a:xfrm>
            <a:off x="4945294" y="1762923"/>
            <a:ext cx="3769504" cy="2850052"/>
          </a:xfrm>
          <a:prstGeom prst="rect">
            <a:avLst/>
          </a:prstGeom>
        </p:spPr>
      </p:pic>
    </p:spTree>
    <p:extLst>
      <p:ext uri="{BB962C8B-B14F-4D97-AF65-F5344CB8AC3E}">
        <p14:creationId xmlns:p14="http://schemas.microsoft.com/office/powerpoint/2010/main" val="3049868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27914" y="68460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6" name="Google Shape;546;p32"/>
          <p:cNvSpPr txBox="1">
            <a:spLocks noGrp="1"/>
          </p:cNvSpPr>
          <p:nvPr>
            <p:ph type="title"/>
          </p:nvPr>
        </p:nvSpPr>
        <p:spPr>
          <a:xfrm>
            <a:off x="2267950" y="2160839"/>
            <a:ext cx="4839591" cy="159245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500" b="1" dirty="0">
                <a:latin typeface="+mj-lt"/>
              </a:rPr>
              <a:t>KẾT QUẢ NGHIÊN CỨU</a:t>
            </a:r>
            <a:endParaRPr lang="vi-VN" sz="4500" b="1" dirty="0">
              <a:latin typeface="+mj-lt"/>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963623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B51810AD-B2DD-4A76-5BBD-E725A23E7B6A}"/>
            </a:ext>
          </a:extLst>
        </p:cNvPr>
        <p:cNvGrpSpPr/>
        <p:nvPr/>
      </p:nvGrpSpPr>
      <p:grpSpPr>
        <a:xfrm>
          <a:off x="0" y="0"/>
          <a:ext cx="0" cy="0"/>
          <a:chOff x="0" y="0"/>
          <a:chExt cx="0" cy="0"/>
        </a:xfrm>
      </p:grpSpPr>
      <p:sp>
        <p:nvSpPr>
          <p:cNvPr id="760" name="Google Shape;760;p38">
            <a:extLst>
              <a:ext uri="{FF2B5EF4-FFF2-40B4-BE49-F238E27FC236}">
                <a16:creationId xmlns:a16="http://schemas.microsoft.com/office/drawing/2014/main" id="{C2AD4D54-F74C-0C80-773B-63EBE800A35F}"/>
              </a:ext>
            </a:extLst>
          </p:cNvPr>
          <p:cNvSpPr txBox="1">
            <a:spLocks noGrp="1"/>
          </p:cNvSpPr>
          <p:nvPr>
            <p:ph type="title"/>
          </p:nvPr>
        </p:nvSpPr>
        <p:spPr>
          <a:xfrm>
            <a:off x="582245" y="731525"/>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Giao diện trang chủ</a:t>
            </a:r>
            <a:endParaRPr sz="3000" b="1" dirty="0">
              <a:latin typeface="+mj-lt"/>
            </a:endParaRPr>
          </a:p>
        </p:txBody>
      </p:sp>
      <p:sp>
        <p:nvSpPr>
          <p:cNvPr id="775" name="Google Shape;775;p38">
            <a:extLst>
              <a:ext uri="{FF2B5EF4-FFF2-40B4-BE49-F238E27FC236}">
                <a16:creationId xmlns:a16="http://schemas.microsoft.com/office/drawing/2014/main" id="{DDA2E8AA-45A5-8F82-1856-9FED5533EED3}"/>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F7D9BF4A-E692-9B93-165D-F4CDD455EED5}"/>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22153E64-9604-350B-94AA-82154EF5F2DA}"/>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ADE9C60B-9600-7A30-0814-C456FD8BEDED}"/>
              </a:ext>
            </a:extLst>
          </p:cNvPr>
          <p:cNvSpPr txBox="1"/>
          <p:nvPr/>
        </p:nvSpPr>
        <p:spPr>
          <a:xfrm>
            <a:off x="1248751" y="1417325"/>
            <a:ext cx="6925687" cy="738664"/>
          </a:xfrm>
          <a:prstGeom prst="rect">
            <a:avLst/>
          </a:prstGeom>
          <a:noFill/>
        </p:spPr>
        <p:txBody>
          <a:bodyPr wrap="square">
            <a:spAutoFit/>
          </a:bodyPr>
          <a:lstStyle/>
          <a:p>
            <a:pPr algn="just"/>
            <a:r>
              <a:rPr lang="en-US" dirty="0">
                <a:latin typeface="+mj-lt"/>
                <a:ea typeface="SimSun" panose="02010600030101010101" pitchFamily="2" charset="-122"/>
              </a:rPr>
              <a:t>Giao </a:t>
            </a:r>
            <a:r>
              <a:rPr lang="en-US" dirty="0" err="1">
                <a:latin typeface="+mj-lt"/>
                <a:ea typeface="SimSun" panose="02010600030101010101" pitchFamily="2" charset="-122"/>
              </a:rPr>
              <a:t>diện</a:t>
            </a:r>
            <a:r>
              <a:rPr lang="en-US" dirty="0">
                <a:latin typeface="+mj-lt"/>
                <a:ea typeface="SimSun" panose="02010600030101010101" pitchFamily="2" charset="-122"/>
              </a:rPr>
              <a:t> </a:t>
            </a:r>
            <a:r>
              <a:rPr lang="en-US" dirty="0" err="1">
                <a:latin typeface="+mj-lt"/>
                <a:ea typeface="SimSun" panose="02010600030101010101" pitchFamily="2" charset="-122"/>
              </a:rPr>
              <a:t>trang</a:t>
            </a:r>
            <a:r>
              <a:rPr lang="en-US" dirty="0">
                <a:latin typeface="+mj-lt"/>
                <a:ea typeface="SimSun" panose="02010600030101010101" pitchFamily="2" charset="-122"/>
              </a:rPr>
              <a:t> </a:t>
            </a:r>
            <a:r>
              <a:rPr lang="en-US" dirty="0" err="1">
                <a:latin typeface="+mj-lt"/>
                <a:ea typeface="SimSun" panose="02010600030101010101" pitchFamily="2" charset="-122"/>
              </a:rPr>
              <a:t>chủ</a:t>
            </a:r>
            <a:r>
              <a:rPr lang="en-US" dirty="0">
                <a:latin typeface="+mj-lt"/>
                <a:ea typeface="SimSun" panose="02010600030101010101" pitchFamily="2" charset="-122"/>
              </a:rPr>
              <a:t> </a:t>
            </a:r>
            <a:r>
              <a:rPr lang="en-US" dirty="0" err="1">
                <a:latin typeface="+mj-lt"/>
                <a:ea typeface="SimSun" panose="02010600030101010101" pitchFamily="2" charset="-122"/>
              </a:rPr>
              <a:t>hiển</a:t>
            </a:r>
            <a:r>
              <a:rPr lang="en-US" dirty="0">
                <a:latin typeface="+mj-lt"/>
                <a:ea typeface="SimSun" panose="02010600030101010101" pitchFamily="2" charset="-122"/>
              </a:rPr>
              <a:t> </a:t>
            </a:r>
            <a:r>
              <a:rPr lang="en-US" dirty="0" err="1">
                <a:latin typeface="+mj-lt"/>
                <a:ea typeface="SimSun" panose="02010600030101010101" pitchFamily="2" charset="-122"/>
              </a:rPr>
              <a:t>thị</a:t>
            </a:r>
            <a:r>
              <a:rPr lang="en-US" dirty="0">
                <a:latin typeface="+mj-lt"/>
                <a:ea typeface="SimSun" panose="02010600030101010101" pitchFamily="2" charset="-122"/>
              </a:rPr>
              <a:t> </a:t>
            </a:r>
            <a:r>
              <a:rPr lang="en-US" dirty="0" err="1">
                <a:latin typeface="+mj-lt"/>
                <a:ea typeface="SimSun" panose="02010600030101010101" pitchFamily="2" charset="-122"/>
              </a:rPr>
              <a:t>tổng</a:t>
            </a:r>
            <a:r>
              <a:rPr lang="en-US" dirty="0">
                <a:latin typeface="+mj-lt"/>
                <a:ea typeface="SimSun" panose="02010600030101010101" pitchFamily="2" charset="-122"/>
              </a:rPr>
              <a:t> </a:t>
            </a:r>
            <a:r>
              <a:rPr lang="en-US" dirty="0" err="1">
                <a:latin typeface="+mj-lt"/>
                <a:ea typeface="SimSun" panose="02010600030101010101" pitchFamily="2" charset="-122"/>
              </a:rPr>
              <a:t>quan</a:t>
            </a:r>
            <a:r>
              <a:rPr lang="en-US" dirty="0">
                <a:latin typeface="+mj-lt"/>
                <a:ea typeface="SimSun" panose="02010600030101010101" pitchFamily="2" charset="-122"/>
              </a:rPr>
              <a:t> </a:t>
            </a:r>
            <a:r>
              <a:rPr lang="en-US" dirty="0" err="1">
                <a:latin typeface="+mj-lt"/>
                <a:ea typeface="SimSun" panose="02010600030101010101" pitchFamily="2" charset="-122"/>
              </a:rPr>
              <a:t>các</a:t>
            </a:r>
            <a:r>
              <a:rPr lang="en-US" dirty="0">
                <a:latin typeface="+mj-lt"/>
                <a:ea typeface="SimSun" panose="02010600030101010101" pitchFamily="2" charset="-122"/>
              </a:rPr>
              <a:t> </a:t>
            </a:r>
            <a:r>
              <a:rPr lang="en-US" dirty="0" err="1">
                <a:latin typeface="+mj-lt"/>
                <a:ea typeface="SimSun" panose="02010600030101010101" pitchFamily="2" charset="-122"/>
              </a:rPr>
              <a:t>bài</a:t>
            </a:r>
            <a:r>
              <a:rPr lang="en-US" dirty="0">
                <a:latin typeface="+mj-lt"/>
                <a:ea typeface="SimSun" panose="02010600030101010101" pitchFamily="2" charset="-122"/>
              </a:rPr>
              <a:t> </a:t>
            </a:r>
            <a:r>
              <a:rPr lang="en-US" dirty="0" err="1">
                <a:latin typeface="+mj-lt"/>
                <a:ea typeface="SimSun" panose="02010600030101010101" pitchFamily="2" charset="-122"/>
              </a:rPr>
              <a:t>viết</a:t>
            </a:r>
            <a:r>
              <a:rPr lang="en-US" dirty="0">
                <a:latin typeface="+mj-lt"/>
                <a:ea typeface="SimSun" panose="02010600030101010101" pitchFamily="2" charset="-122"/>
              </a:rPr>
              <a:t> </a:t>
            </a:r>
            <a:r>
              <a:rPr lang="en-US" dirty="0" err="1">
                <a:latin typeface="+mj-lt"/>
                <a:ea typeface="SimSun" panose="02010600030101010101" pitchFamily="2" charset="-122"/>
              </a:rPr>
              <a:t>mới</a:t>
            </a:r>
            <a:r>
              <a:rPr lang="en-US" dirty="0">
                <a:latin typeface="+mj-lt"/>
                <a:ea typeface="SimSun" panose="02010600030101010101" pitchFamily="2" charset="-122"/>
              </a:rPr>
              <a:t> </a:t>
            </a:r>
            <a:r>
              <a:rPr lang="en-US" dirty="0" err="1">
                <a:latin typeface="+mj-lt"/>
                <a:ea typeface="SimSun" panose="02010600030101010101" pitchFamily="2" charset="-122"/>
              </a:rPr>
              <a:t>nhất</a:t>
            </a:r>
            <a:r>
              <a:rPr lang="en-US" dirty="0">
                <a:latin typeface="+mj-lt"/>
                <a:ea typeface="SimSun" panose="02010600030101010101" pitchFamily="2" charset="-122"/>
              </a:rPr>
              <a:t> </a:t>
            </a:r>
            <a:r>
              <a:rPr lang="en-US" dirty="0" err="1">
                <a:latin typeface="+mj-lt"/>
                <a:ea typeface="SimSun" panose="02010600030101010101" pitchFamily="2" charset="-122"/>
              </a:rPr>
              <a:t>và</a:t>
            </a:r>
            <a:r>
              <a:rPr lang="en-US" dirty="0">
                <a:latin typeface="+mj-lt"/>
                <a:ea typeface="SimSun" panose="02010600030101010101" pitchFamily="2" charset="-122"/>
              </a:rPr>
              <a:t> </a:t>
            </a:r>
            <a:r>
              <a:rPr lang="en-US" dirty="0" err="1">
                <a:latin typeface="+mj-lt"/>
                <a:ea typeface="SimSun" panose="02010600030101010101" pitchFamily="2" charset="-122"/>
              </a:rPr>
              <a:t>nổi</a:t>
            </a:r>
            <a:r>
              <a:rPr lang="en-US" dirty="0">
                <a:latin typeface="+mj-lt"/>
                <a:ea typeface="SimSun" panose="02010600030101010101" pitchFamily="2" charset="-122"/>
              </a:rPr>
              <a:t> </a:t>
            </a:r>
            <a:r>
              <a:rPr lang="en-US" dirty="0" err="1">
                <a:latin typeface="+mj-lt"/>
                <a:ea typeface="SimSun" panose="02010600030101010101" pitchFamily="2" charset="-122"/>
              </a:rPr>
              <a:t>bật</a:t>
            </a:r>
            <a:r>
              <a:rPr lang="en-US" dirty="0">
                <a:latin typeface="+mj-lt"/>
                <a:ea typeface="SimSun" panose="02010600030101010101" pitchFamily="2" charset="-122"/>
              </a:rPr>
              <a:t>. </a:t>
            </a:r>
            <a:r>
              <a:rPr lang="en-US" dirty="0" err="1">
                <a:latin typeface="+mj-lt"/>
                <a:ea typeface="SimSun" panose="02010600030101010101" pitchFamily="2" charset="-122"/>
              </a:rPr>
              <a:t>Người</a:t>
            </a:r>
            <a:r>
              <a:rPr lang="en-US" dirty="0">
                <a:latin typeface="+mj-lt"/>
                <a:ea typeface="SimSun" panose="02010600030101010101" pitchFamily="2" charset="-122"/>
              </a:rPr>
              <a:t> </a:t>
            </a:r>
            <a:r>
              <a:rPr lang="en-US" dirty="0" err="1">
                <a:latin typeface="+mj-lt"/>
                <a:ea typeface="SimSun" panose="02010600030101010101" pitchFamily="2" charset="-122"/>
              </a:rPr>
              <a:t>dùng</a:t>
            </a:r>
            <a:r>
              <a:rPr lang="en-US" dirty="0">
                <a:latin typeface="+mj-lt"/>
                <a:ea typeface="SimSun" panose="02010600030101010101" pitchFamily="2" charset="-122"/>
              </a:rPr>
              <a:t> </a:t>
            </a:r>
            <a:r>
              <a:rPr lang="en-US" dirty="0" err="1">
                <a:latin typeface="+mj-lt"/>
                <a:ea typeface="SimSun" panose="02010600030101010101" pitchFamily="2" charset="-122"/>
              </a:rPr>
              <a:t>chưa</a:t>
            </a:r>
            <a:r>
              <a:rPr lang="en-US" dirty="0">
                <a:latin typeface="+mj-lt"/>
                <a:ea typeface="SimSun" panose="02010600030101010101" pitchFamily="2" charset="-122"/>
              </a:rPr>
              <a:t> </a:t>
            </a:r>
            <a:r>
              <a:rPr lang="en-US" dirty="0" err="1">
                <a:latin typeface="+mj-lt"/>
                <a:ea typeface="SimSun" panose="02010600030101010101" pitchFamily="2" charset="-122"/>
              </a:rPr>
              <a:t>đăng</a:t>
            </a:r>
            <a:r>
              <a:rPr lang="en-US" dirty="0">
                <a:latin typeface="+mj-lt"/>
                <a:ea typeface="SimSun" panose="02010600030101010101" pitchFamily="2" charset="-122"/>
              </a:rPr>
              <a:t> </a:t>
            </a:r>
            <a:r>
              <a:rPr lang="en-US" dirty="0" err="1">
                <a:latin typeface="+mj-lt"/>
                <a:ea typeface="SimSun" panose="02010600030101010101" pitchFamily="2" charset="-122"/>
              </a:rPr>
              <a:t>nhập</a:t>
            </a:r>
            <a:r>
              <a:rPr lang="en-US" dirty="0">
                <a:latin typeface="+mj-lt"/>
                <a:ea typeface="SimSun" panose="02010600030101010101" pitchFamily="2" charset="-122"/>
              </a:rPr>
              <a:t> (</a:t>
            </a:r>
            <a:r>
              <a:rPr lang="en-US" dirty="0" err="1">
                <a:latin typeface="+mj-lt"/>
                <a:ea typeface="SimSun" panose="02010600030101010101" pitchFamily="2" charset="-122"/>
              </a:rPr>
              <a:t>Khách</a:t>
            </a:r>
            <a:r>
              <a:rPr lang="en-US" dirty="0">
                <a:latin typeface="+mj-lt"/>
                <a:ea typeface="SimSun" panose="02010600030101010101" pitchFamily="2" charset="-122"/>
              </a:rPr>
              <a:t>) </a:t>
            </a:r>
            <a:r>
              <a:rPr lang="en-US" dirty="0" err="1">
                <a:latin typeface="+mj-lt"/>
                <a:ea typeface="SimSun" panose="02010600030101010101" pitchFamily="2" charset="-122"/>
              </a:rPr>
              <a:t>có</a:t>
            </a:r>
            <a:r>
              <a:rPr lang="en-US" dirty="0">
                <a:latin typeface="+mj-lt"/>
                <a:ea typeface="SimSun" panose="02010600030101010101" pitchFamily="2" charset="-122"/>
              </a:rPr>
              <a:t> </a:t>
            </a:r>
            <a:r>
              <a:rPr lang="en-US" dirty="0" err="1">
                <a:latin typeface="+mj-lt"/>
                <a:ea typeface="SimSun" panose="02010600030101010101" pitchFamily="2" charset="-122"/>
              </a:rPr>
              <a:t>thể</a:t>
            </a:r>
            <a:r>
              <a:rPr lang="en-US" dirty="0">
                <a:latin typeface="+mj-lt"/>
                <a:ea typeface="SimSun" panose="02010600030101010101" pitchFamily="2" charset="-122"/>
              </a:rPr>
              <a:t> </a:t>
            </a:r>
            <a:r>
              <a:rPr lang="en-US" dirty="0" err="1">
                <a:latin typeface="+mj-lt"/>
                <a:ea typeface="SimSun" panose="02010600030101010101" pitchFamily="2" charset="-122"/>
              </a:rPr>
              <a:t>xem</a:t>
            </a:r>
            <a:r>
              <a:rPr lang="en-US" dirty="0">
                <a:latin typeface="+mj-lt"/>
                <a:ea typeface="SimSun" panose="02010600030101010101" pitchFamily="2" charset="-122"/>
              </a:rPr>
              <a:t> </a:t>
            </a:r>
            <a:r>
              <a:rPr lang="en-US" dirty="0" err="1">
                <a:latin typeface="+mj-lt"/>
                <a:ea typeface="SimSun" panose="02010600030101010101" pitchFamily="2" charset="-122"/>
              </a:rPr>
              <a:t>nội</a:t>
            </a:r>
            <a:r>
              <a:rPr lang="en-US" dirty="0">
                <a:latin typeface="+mj-lt"/>
                <a:ea typeface="SimSun" panose="02010600030101010101" pitchFamily="2" charset="-122"/>
              </a:rPr>
              <a:t> dung </a:t>
            </a:r>
            <a:r>
              <a:rPr lang="en-US" dirty="0" err="1">
                <a:latin typeface="+mj-lt"/>
                <a:ea typeface="SimSun" panose="02010600030101010101" pitchFamily="2" charset="-122"/>
              </a:rPr>
              <a:t>nhưng</a:t>
            </a:r>
            <a:r>
              <a:rPr lang="en-US" dirty="0">
                <a:latin typeface="+mj-lt"/>
                <a:ea typeface="SimSun" panose="02010600030101010101" pitchFamily="2" charset="-122"/>
              </a:rPr>
              <a:t> </a:t>
            </a:r>
            <a:r>
              <a:rPr lang="en-US" dirty="0" err="1">
                <a:latin typeface="+mj-lt"/>
                <a:ea typeface="SimSun" panose="02010600030101010101" pitchFamily="2" charset="-122"/>
              </a:rPr>
              <a:t>bị</a:t>
            </a:r>
            <a:r>
              <a:rPr lang="en-US" dirty="0">
                <a:latin typeface="+mj-lt"/>
                <a:ea typeface="SimSun" panose="02010600030101010101" pitchFamily="2" charset="-122"/>
              </a:rPr>
              <a:t> </a:t>
            </a:r>
            <a:r>
              <a:rPr lang="en-US" dirty="0" err="1">
                <a:latin typeface="+mj-lt"/>
                <a:ea typeface="SimSun" panose="02010600030101010101" pitchFamily="2" charset="-122"/>
              </a:rPr>
              <a:t>hạn</a:t>
            </a:r>
            <a:r>
              <a:rPr lang="en-US" dirty="0">
                <a:latin typeface="+mj-lt"/>
                <a:ea typeface="SimSun" panose="02010600030101010101" pitchFamily="2" charset="-122"/>
              </a:rPr>
              <a:t> </a:t>
            </a:r>
            <a:r>
              <a:rPr lang="en-US" dirty="0" err="1">
                <a:latin typeface="+mj-lt"/>
                <a:ea typeface="SimSun" panose="02010600030101010101" pitchFamily="2" charset="-122"/>
              </a:rPr>
              <a:t>chế</a:t>
            </a:r>
            <a:r>
              <a:rPr lang="en-US" dirty="0">
                <a:latin typeface="+mj-lt"/>
                <a:ea typeface="SimSun" panose="02010600030101010101" pitchFamily="2" charset="-122"/>
              </a:rPr>
              <a:t> </a:t>
            </a:r>
            <a:r>
              <a:rPr lang="en-US" dirty="0" err="1">
                <a:latin typeface="+mj-lt"/>
                <a:ea typeface="SimSun" panose="02010600030101010101" pitchFamily="2" charset="-122"/>
              </a:rPr>
              <a:t>các</a:t>
            </a:r>
            <a:r>
              <a:rPr lang="en-US" dirty="0">
                <a:latin typeface="+mj-lt"/>
                <a:ea typeface="SimSun" panose="02010600030101010101" pitchFamily="2" charset="-122"/>
              </a:rPr>
              <a:t> </a:t>
            </a:r>
            <a:r>
              <a:rPr lang="en-US" dirty="0" err="1">
                <a:latin typeface="+mj-lt"/>
                <a:ea typeface="SimSun" panose="02010600030101010101" pitchFamily="2" charset="-122"/>
              </a:rPr>
              <a:t>tính</a:t>
            </a:r>
            <a:r>
              <a:rPr lang="en-US" dirty="0">
                <a:latin typeface="+mj-lt"/>
                <a:ea typeface="SimSun" panose="02010600030101010101" pitchFamily="2" charset="-122"/>
              </a:rPr>
              <a:t> </a:t>
            </a:r>
            <a:r>
              <a:rPr lang="en-US" dirty="0" err="1">
                <a:latin typeface="+mj-lt"/>
                <a:ea typeface="SimSun" panose="02010600030101010101" pitchFamily="2" charset="-122"/>
              </a:rPr>
              <a:t>năng</a:t>
            </a:r>
            <a:r>
              <a:rPr lang="en-US" dirty="0">
                <a:latin typeface="+mj-lt"/>
                <a:ea typeface="SimSun" panose="02010600030101010101" pitchFamily="2" charset="-122"/>
              </a:rPr>
              <a:t> </a:t>
            </a:r>
            <a:r>
              <a:rPr lang="en-US" dirty="0" err="1">
                <a:latin typeface="+mj-lt"/>
                <a:ea typeface="SimSun" panose="02010600030101010101" pitchFamily="2" charset="-122"/>
              </a:rPr>
              <a:t>tương</a:t>
            </a:r>
            <a:r>
              <a:rPr lang="en-US" dirty="0">
                <a:latin typeface="+mj-lt"/>
                <a:ea typeface="SimSun" panose="02010600030101010101" pitchFamily="2" charset="-122"/>
              </a:rPr>
              <a:t> </a:t>
            </a:r>
            <a:r>
              <a:rPr lang="en-US" dirty="0" err="1">
                <a:latin typeface="+mj-lt"/>
                <a:ea typeface="SimSun" panose="02010600030101010101" pitchFamily="2" charset="-122"/>
              </a:rPr>
              <a:t>tác</a:t>
            </a:r>
            <a:r>
              <a:rPr lang="en-US" dirty="0">
                <a:latin typeface="+mj-lt"/>
                <a:ea typeface="SimSun" panose="02010600030101010101" pitchFamily="2" charset="-122"/>
              </a:rPr>
              <a:t>.</a:t>
            </a:r>
          </a:p>
        </p:txBody>
      </p:sp>
      <p:sp>
        <p:nvSpPr>
          <p:cNvPr id="12" name="Rectangle 11">
            <a:extLst>
              <a:ext uri="{FF2B5EF4-FFF2-40B4-BE49-F238E27FC236}">
                <a16:creationId xmlns:a16="http://schemas.microsoft.com/office/drawing/2014/main" id="{B112D180-2069-FB2C-CD54-5765394429E6}"/>
              </a:ext>
            </a:extLst>
          </p:cNvPr>
          <p:cNvSpPr/>
          <p:nvPr/>
        </p:nvSpPr>
        <p:spPr>
          <a:xfrm>
            <a:off x="2423710" y="2048040"/>
            <a:ext cx="4575345" cy="2721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0C0762-0A38-5A6E-FDCB-50553C5CFA5B}"/>
              </a:ext>
            </a:extLst>
          </p:cNvPr>
          <p:cNvPicPr>
            <a:picLocks noChangeAspect="1"/>
          </p:cNvPicPr>
          <p:nvPr/>
        </p:nvPicPr>
        <p:blipFill>
          <a:blip r:embed="rId3"/>
          <a:stretch>
            <a:fillRect/>
          </a:stretch>
        </p:blipFill>
        <p:spPr>
          <a:xfrm>
            <a:off x="2468200" y="2103125"/>
            <a:ext cx="4486787" cy="2614059"/>
          </a:xfrm>
          <a:prstGeom prst="rect">
            <a:avLst/>
          </a:prstGeom>
        </p:spPr>
      </p:pic>
      <p:grpSp>
        <p:nvGrpSpPr>
          <p:cNvPr id="13" name="Google Shape;515;p32">
            <a:extLst>
              <a:ext uri="{FF2B5EF4-FFF2-40B4-BE49-F238E27FC236}">
                <a16:creationId xmlns:a16="http://schemas.microsoft.com/office/drawing/2014/main" id="{C6C609EC-3345-2F37-E7F3-93E0549EFA24}"/>
              </a:ext>
            </a:extLst>
          </p:cNvPr>
          <p:cNvGrpSpPr/>
          <p:nvPr/>
        </p:nvGrpSpPr>
        <p:grpSpPr>
          <a:xfrm rot="5400000">
            <a:off x="589125" y="3315307"/>
            <a:ext cx="2556908" cy="186843"/>
            <a:chOff x="4572050" y="100025"/>
            <a:chExt cx="3657590" cy="348347"/>
          </a:xfrm>
        </p:grpSpPr>
        <p:sp>
          <p:nvSpPr>
            <p:cNvPr id="14" name="Google Shape;516;p32">
              <a:extLst>
                <a:ext uri="{FF2B5EF4-FFF2-40B4-BE49-F238E27FC236}">
                  <a16:creationId xmlns:a16="http://schemas.microsoft.com/office/drawing/2014/main" id="{F65F4520-2C7B-5D09-AA9E-F489C29BA764}"/>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7;p32">
              <a:extLst>
                <a:ext uri="{FF2B5EF4-FFF2-40B4-BE49-F238E27FC236}">
                  <a16:creationId xmlns:a16="http://schemas.microsoft.com/office/drawing/2014/main" id="{59D1CD76-3CDA-31A5-AB76-876C4320FE1E}"/>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p32">
              <a:extLst>
                <a:ext uri="{FF2B5EF4-FFF2-40B4-BE49-F238E27FC236}">
                  <a16:creationId xmlns:a16="http://schemas.microsoft.com/office/drawing/2014/main" id="{2F29B5D4-CB90-BAA6-79AE-C3B180AD97E9}"/>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9;p32">
              <a:extLst>
                <a:ext uri="{FF2B5EF4-FFF2-40B4-BE49-F238E27FC236}">
                  <a16:creationId xmlns:a16="http://schemas.microsoft.com/office/drawing/2014/main" id="{88DDBA8C-1150-1BC3-1201-F76A24EFEF7C}"/>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0;p32">
              <a:extLst>
                <a:ext uri="{FF2B5EF4-FFF2-40B4-BE49-F238E27FC236}">
                  <a16:creationId xmlns:a16="http://schemas.microsoft.com/office/drawing/2014/main" id="{6F3019E5-A8B4-14CE-20BE-59E1953912EB}"/>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1;p32">
              <a:extLst>
                <a:ext uri="{FF2B5EF4-FFF2-40B4-BE49-F238E27FC236}">
                  <a16:creationId xmlns:a16="http://schemas.microsoft.com/office/drawing/2014/main" id="{C8521D54-439B-BD15-EFD2-6DD2F2F6CDAE}"/>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2;p32">
              <a:extLst>
                <a:ext uri="{FF2B5EF4-FFF2-40B4-BE49-F238E27FC236}">
                  <a16:creationId xmlns:a16="http://schemas.microsoft.com/office/drawing/2014/main" id="{B0B17512-84E9-3966-F7E2-71E5DF2DA77D}"/>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3;p32">
              <a:extLst>
                <a:ext uri="{FF2B5EF4-FFF2-40B4-BE49-F238E27FC236}">
                  <a16:creationId xmlns:a16="http://schemas.microsoft.com/office/drawing/2014/main" id="{5B13ED21-3E80-5ABB-5568-51139F147320}"/>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4;p32">
              <a:extLst>
                <a:ext uri="{FF2B5EF4-FFF2-40B4-BE49-F238E27FC236}">
                  <a16:creationId xmlns:a16="http://schemas.microsoft.com/office/drawing/2014/main" id="{70388DDD-F8FE-DDF4-E4B7-1F8D62999E62}"/>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5;p32">
              <a:extLst>
                <a:ext uri="{FF2B5EF4-FFF2-40B4-BE49-F238E27FC236}">
                  <a16:creationId xmlns:a16="http://schemas.microsoft.com/office/drawing/2014/main" id="{1FEF0279-2B12-4E70-2F34-3CE073305963}"/>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p32">
              <a:extLst>
                <a:ext uri="{FF2B5EF4-FFF2-40B4-BE49-F238E27FC236}">
                  <a16:creationId xmlns:a16="http://schemas.microsoft.com/office/drawing/2014/main" id="{0665F270-0273-2CF2-978D-55C5C5FA5CFC}"/>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p32">
              <a:extLst>
                <a:ext uri="{FF2B5EF4-FFF2-40B4-BE49-F238E27FC236}">
                  <a16:creationId xmlns:a16="http://schemas.microsoft.com/office/drawing/2014/main" id="{EDAA0403-6788-A114-99B1-1D9370B30E48}"/>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907;p43">
            <a:extLst>
              <a:ext uri="{FF2B5EF4-FFF2-40B4-BE49-F238E27FC236}">
                <a16:creationId xmlns:a16="http://schemas.microsoft.com/office/drawing/2014/main" id="{71BED10F-0AA8-12C3-5239-AEFF7EE12E31}"/>
              </a:ext>
            </a:extLst>
          </p:cNvPr>
          <p:cNvGrpSpPr/>
          <p:nvPr/>
        </p:nvGrpSpPr>
        <p:grpSpPr>
          <a:xfrm>
            <a:off x="7567729" y="4119624"/>
            <a:ext cx="502899" cy="502899"/>
            <a:chOff x="858700" y="1967475"/>
            <a:chExt cx="605100" cy="605100"/>
          </a:xfrm>
        </p:grpSpPr>
        <p:sp>
          <p:nvSpPr>
            <p:cNvPr id="741" name="Google Shape;908;p43">
              <a:extLst>
                <a:ext uri="{FF2B5EF4-FFF2-40B4-BE49-F238E27FC236}">
                  <a16:creationId xmlns:a16="http://schemas.microsoft.com/office/drawing/2014/main" id="{CA11F08A-B74C-A530-155E-CE6C771C5849}"/>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09;p43">
              <a:extLst>
                <a:ext uri="{FF2B5EF4-FFF2-40B4-BE49-F238E27FC236}">
                  <a16:creationId xmlns:a16="http://schemas.microsoft.com/office/drawing/2014/main" id="{395794B4-0536-6438-C126-BF334E1A3E9D}"/>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910;p43">
            <a:extLst>
              <a:ext uri="{FF2B5EF4-FFF2-40B4-BE49-F238E27FC236}">
                <a16:creationId xmlns:a16="http://schemas.microsoft.com/office/drawing/2014/main" id="{68EAD1A2-B7E6-5B33-4810-D350276C6E5F}"/>
              </a:ext>
            </a:extLst>
          </p:cNvPr>
          <p:cNvGrpSpPr/>
          <p:nvPr/>
        </p:nvGrpSpPr>
        <p:grpSpPr>
          <a:xfrm>
            <a:off x="7567778" y="3433821"/>
            <a:ext cx="502800" cy="502800"/>
            <a:chOff x="1627550" y="2017350"/>
            <a:chExt cx="502800" cy="502800"/>
          </a:xfrm>
        </p:grpSpPr>
        <p:sp>
          <p:nvSpPr>
            <p:cNvPr id="744" name="Google Shape;911;p43">
              <a:extLst>
                <a:ext uri="{FF2B5EF4-FFF2-40B4-BE49-F238E27FC236}">
                  <a16:creationId xmlns:a16="http://schemas.microsoft.com/office/drawing/2014/main" id="{FA3DA26C-4ED8-0308-8EC4-698138F4BBF5}"/>
                </a:ext>
              </a:extLst>
            </p:cNvPr>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2;p43">
              <a:extLst>
                <a:ext uri="{FF2B5EF4-FFF2-40B4-BE49-F238E27FC236}">
                  <a16:creationId xmlns:a16="http://schemas.microsoft.com/office/drawing/2014/main" id="{17A5A4B6-A44C-FD64-D0A2-64945B51F2DC}"/>
                </a:ext>
              </a:extLst>
            </p:cNvPr>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913;p43">
            <a:extLst>
              <a:ext uri="{FF2B5EF4-FFF2-40B4-BE49-F238E27FC236}">
                <a16:creationId xmlns:a16="http://schemas.microsoft.com/office/drawing/2014/main" id="{BD19AD1C-C9FF-9D60-7019-90D9924B2C4D}"/>
              </a:ext>
            </a:extLst>
          </p:cNvPr>
          <p:cNvGrpSpPr/>
          <p:nvPr/>
        </p:nvGrpSpPr>
        <p:grpSpPr>
          <a:xfrm>
            <a:off x="7567779" y="2658315"/>
            <a:ext cx="629846" cy="592514"/>
            <a:chOff x="463701" y="2217961"/>
            <a:chExt cx="629846" cy="592514"/>
          </a:xfrm>
        </p:grpSpPr>
        <p:sp>
          <p:nvSpPr>
            <p:cNvPr id="747" name="Google Shape;914;p43">
              <a:extLst>
                <a:ext uri="{FF2B5EF4-FFF2-40B4-BE49-F238E27FC236}">
                  <a16:creationId xmlns:a16="http://schemas.microsoft.com/office/drawing/2014/main" id="{A46DEA82-C22C-63AD-9BB5-6DCB99EF514A}"/>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5;p43">
              <a:extLst>
                <a:ext uri="{FF2B5EF4-FFF2-40B4-BE49-F238E27FC236}">
                  <a16:creationId xmlns:a16="http://schemas.microsoft.com/office/drawing/2014/main" id="{4C5C6D98-38A7-37E4-867F-132ABB17886C}"/>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6;p43">
              <a:extLst>
                <a:ext uri="{FF2B5EF4-FFF2-40B4-BE49-F238E27FC236}">
                  <a16:creationId xmlns:a16="http://schemas.microsoft.com/office/drawing/2014/main" id="{A079689D-A114-DA48-DED4-09FD14A7FD78}"/>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917;p43">
              <a:extLst>
                <a:ext uri="{FF2B5EF4-FFF2-40B4-BE49-F238E27FC236}">
                  <a16:creationId xmlns:a16="http://schemas.microsoft.com/office/drawing/2014/main" id="{CFCAF1DC-E7CF-0E1A-5A63-14D38F5DBCDA}"/>
                </a:ext>
              </a:extLst>
            </p:cNvPr>
            <p:cNvGrpSpPr/>
            <p:nvPr/>
          </p:nvGrpSpPr>
          <p:grpSpPr>
            <a:xfrm>
              <a:off x="773496" y="2217961"/>
              <a:ext cx="320051" cy="298703"/>
              <a:chOff x="1023863" y="2896525"/>
              <a:chExt cx="240875" cy="219425"/>
            </a:xfrm>
          </p:grpSpPr>
          <p:sp>
            <p:nvSpPr>
              <p:cNvPr id="751" name="Google Shape;918;p43">
                <a:extLst>
                  <a:ext uri="{FF2B5EF4-FFF2-40B4-BE49-F238E27FC236}">
                    <a16:creationId xmlns:a16="http://schemas.microsoft.com/office/drawing/2014/main" id="{E757E877-6DA6-3496-585E-33B840FC707A}"/>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19;p43">
                <a:extLst>
                  <a:ext uri="{FF2B5EF4-FFF2-40B4-BE49-F238E27FC236}">
                    <a16:creationId xmlns:a16="http://schemas.microsoft.com/office/drawing/2014/main" id="{4CBD700D-5531-A769-8C95-C727B1913C56}"/>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01330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808526" y="2640467"/>
            <a:ext cx="3771900" cy="1046528"/>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800100" y="2640467"/>
            <a:ext cx="3771900" cy="1046528"/>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87663" y="1552906"/>
            <a:ext cx="3771900" cy="101632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808526" y="1552906"/>
            <a:ext cx="3771900" cy="1046528"/>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770228" y="1906749"/>
            <a:ext cx="2738924" cy="4065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200" b="1" dirty="0" err="1">
                <a:latin typeface="+mn-lt"/>
              </a:rPr>
              <a:t>Tổng</a:t>
            </a:r>
            <a:r>
              <a:rPr lang="en-US" sz="2200" b="1" dirty="0">
                <a:latin typeface="+mn-lt"/>
              </a:rPr>
              <a:t> </a:t>
            </a:r>
            <a:r>
              <a:rPr lang="en-US" sz="2200" b="1" dirty="0" err="1">
                <a:latin typeface="+mn-lt"/>
              </a:rPr>
              <a:t>quan</a:t>
            </a:r>
            <a:r>
              <a:rPr lang="en-US" sz="2200" b="1" dirty="0">
                <a:latin typeface="+mn-lt"/>
              </a:rPr>
              <a:t> </a:t>
            </a:r>
            <a:r>
              <a:rPr lang="en-US" sz="2200" b="1" dirty="0" err="1">
                <a:latin typeface="+mn-lt"/>
              </a:rPr>
              <a:t>đề</a:t>
            </a:r>
            <a:r>
              <a:rPr lang="en-US" sz="2200" b="1" dirty="0">
                <a:latin typeface="+mn-lt"/>
              </a:rPr>
              <a:t> </a:t>
            </a:r>
            <a:r>
              <a:rPr lang="en-US" sz="2200" b="1" dirty="0" err="1">
                <a:latin typeface="+mn-lt"/>
              </a:rPr>
              <a:t>tài</a:t>
            </a:r>
            <a:endParaRPr sz="2200" b="1" dirty="0">
              <a:latin typeface="+mn-lt"/>
            </a:endParaRPr>
          </a:p>
        </p:txBody>
      </p:sp>
      <p:sp>
        <p:nvSpPr>
          <p:cNvPr id="496" name="Google Shape;496;p31"/>
          <p:cNvSpPr txBox="1">
            <a:spLocks noGrp="1"/>
          </p:cNvSpPr>
          <p:nvPr>
            <p:ph type="subTitle" idx="2"/>
          </p:nvPr>
        </p:nvSpPr>
        <p:spPr>
          <a:xfrm>
            <a:off x="1835012" y="3209834"/>
            <a:ext cx="2831420" cy="4065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200" b="1" dirty="0" err="1">
                <a:latin typeface="+mn-lt"/>
              </a:rPr>
              <a:t>Phân</a:t>
            </a:r>
            <a:r>
              <a:rPr lang="en-US" sz="2200" b="1" dirty="0">
                <a:latin typeface="+mn-lt"/>
              </a:rPr>
              <a:t> </a:t>
            </a:r>
            <a:r>
              <a:rPr lang="en-US" sz="2200" b="1" dirty="0" err="1">
                <a:latin typeface="+mn-lt"/>
              </a:rPr>
              <a:t>tích</a:t>
            </a:r>
            <a:r>
              <a:rPr lang="en-US" sz="2200" b="1" dirty="0">
                <a:latin typeface="+mn-lt"/>
              </a:rPr>
              <a:t> &amp; </a:t>
            </a:r>
            <a:r>
              <a:rPr lang="en-US" sz="2200" b="1" dirty="0" err="1">
                <a:latin typeface="+mn-lt"/>
              </a:rPr>
              <a:t>Thiết</a:t>
            </a:r>
            <a:r>
              <a:rPr lang="en-US" sz="2200" b="1" dirty="0">
                <a:latin typeface="+mn-lt"/>
              </a:rPr>
              <a:t> </a:t>
            </a:r>
            <a:r>
              <a:rPr lang="en-US" sz="2200" b="1" dirty="0" err="1">
                <a:latin typeface="+mn-lt"/>
              </a:rPr>
              <a:t>kế</a:t>
            </a:r>
            <a:r>
              <a:rPr lang="en-US" sz="2200" b="1" dirty="0">
                <a:latin typeface="+mn-lt"/>
              </a:rPr>
              <a:t> </a:t>
            </a:r>
            <a:r>
              <a:rPr lang="en-US" sz="2200" b="1" dirty="0" err="1">
                <a:latin typeface="+mn-lt"/>
              </a:rPr>
              <a:t>hệ</a:t>
            </a:r>
            <a:r>
              <a:rPr lang="en-US" sz="2200" b="1" dirty="0">
                <a:latin typeface="+mn-lt"/>
              </a:rPr>
              <a:t> </a:t>
            </a:r>
            <a:r>
              <a:rPr lang="en-US" sz="2200" b="1" dirty="0" err="1">
                <a:latin typeface="+mn-lt"/>
              </a:rPr>
              <a:t>thống</a:t>
            </a:r>
            <a:endParaRPr sz="2200" b="1" dirty="0">
              <a:latin typeface="+mn-lt"/>
            </a:endParaRPr>
          </a:p>
        </p:txBody>
      </p:sp>
      <p:sp>
        <p:nvSpPr>
          <p:cNvPr id="497" name="Google Shape;497;p31"/>
          <p:cNvSpPr txBox="1">
            <a:spLocks noGrp="1"/>
          </p:cNvSpPr>
          <p:nvPr>
            <p:ph type="subTitle" idx="3"/>
          </p:nvPr>
        </p:nvSpPr>
        <p:spPr>
          <a:xfrm>
            <a:off x="5953342" y="1298334"/>
            <a:ext cx="2529284" cy="12383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200" b="1" dirty="0">
                <a:latin typeface="+mn-lt"/>
              </a:rPr>
              <a:t>Cơ sở lý thuyết &amp; Công nghệ</a:t>
            </a:r>
            <a:endParaRPr sz="2200" b="1" dirty="0">
              <a:latin typeface="+mn-lt"/>
            </a:endParaRPr>
          </a:p>
        </p:txBody>
      </p:sp>
      <p:sp>
        <p:nvSpPr>
          <p:cNvPr id="498" name="Google Shape;498;p31"/>
          <p:cNvSpPr txBox="1">
            <a:spLocks noGrp="1"/>
          </p:cNvSpPr>
          <p:nvPr>
            <p:ph type="title"/>
          </p:nvPr>
        </p:nvSpPr>
        <p:spPr>
          <a:xfrm>
            <a:off x="760818" y="1689559"/>
            <a:ext cx="1188600" cy="813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0" name="Google Shape;500;p31"/>
          <p:cNvSpPr txBox="1">
            <a:spLocks noGrp="1"/>
          </p:cNvSpPr>
          <p:nvPr>
            <p:ph type="title" idx="6"/>
          </p:nvPr>
        </p:nvSpPr>
        <p:spPr>
          <a:xfrm>
            <a:off x="4796394" y="1666178"/>
            <a:ext cx="1188600" cy="813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2" name="Google Shape;502;p31"/>
          <p:cNvSpPr txBox="1">
            <a:spLocks noGrp="1"/>
          </p:cNvSpPr>
          <p:nvPr>
            <p:ph type="title" idx="8"/>
          </p:nvPr>
        </p:nvSpPr>
        <p:spPr>
          <a:xfrm>
            <a:off x="788206" y="2753739"/>
            <a:ext cx="1188600" cy="813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latin typeface="+mn-lt"/>
              </a:rPr>
              <a:t>Nội dung</a:t>
            </a:r>
            <a:endParaRPr b="1" dirty="0">
              <a:latin typeface="+mn-lt"/>
            </a:endParaRPr>
          </a:p>
        </p:txBody>
      </p:sp>
      <p:sp>
        <p:nvSpPr>
          <p:cNvPr id="505" name="Google Shape;505;p31"/>
          <p:cNvSpPr txBox="1">
            <a:spLocks noGrp="1"/>
          </p:cNvSpPr>
          <p:nvPr>
            <p:ph type="subTitle" idx="4"/>
          </p:nvPr>
        </p:nvSpPr>
        <p:spPr>
          <a:xfrm>
            <a:off x="5992367" y="2830337"/>
            <a:ext cx="2637113" cy="7889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200" b="1" dirty="0" err="1">
                <a:latin typeface="+mn-lt"/>
              </a:rPr>
              <a:t>Kết</a:t>
            </a:r>
            <a:r>
              <a:rPr lang="en-US" sz="2200" b="1" dirty="0">
                <a:latin typeface="+mn-lt"/>
              </a:rPr>
              <a:t> </a:t>
            </a:r>
            <a:r>
              <a:rPr lang="en-US" sz="2200" b="1" dirty="0" err="1">
                <a:latin typeface="+mn-lt"/>
              </a:rPr>
              <a:t>quả</a:t>
            </a:r>
            <a:r>
              <a:rPr lang="en-US" sz="2200" b="1" dirty="0">
                <a:latin typeface="+mn-lt"/>
              </a:rPr>
              <a:t> </a:t>
            </a:r>
            <a:r>
              <a:rPr lang="en-US" sz="2200" b="1" dirty="0" err="1">
                <a:latin typeface="+mn-lt"/>
              </a:rPr>
              <a:t>thực</a:t>
            </a:r>
            <a:r>
              <a:rPr lang="en-US" sz="2200" b="1" dirty="0">
                <a:latin typeface="+mn-lt"/>
              </a:rPr>
              <a:t> </a:t>
            </a:r>
            <a:r>
              <a:rPr lang="en-US" sz="2200" b="1" dirty="0" err="1">
                <a:latin typeface="+mn-lt"/>
              </a:rPr>
              <a:t>nghiệm</a:t>
            </a:r>
            <a:endParaRPr sz="2200" b="1" dirty="0">
              <a:latin typeface="+mn-lt"/>
            </a:endParaRPr>
          </a:p>
        </p:txBody>
      </p:sp>
      <p:sp>
        <p:nvSpPr>
          <p:cNvPr id="506" name="Google Shape;506;p31"/>
          <p:cNvSpPr txBox="1">
            <a:spLocks noGrp="1"/>
          </p:cNvSpPr>
          <p:nvPr>
            <p:ph type="title" idx="13"/>
          </p:nvPr>
        </p:nvSpPr>
        <p:spPr>
          <a:xfrm>
            <a:off x="4842432" y="2753635"/>
            <a:ext cx="1188600" cy="813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08" name="Google Shape;508;p31"/>
          <p:cNvSpPr/>
          <p:nvPr/>
        </p:nvSpPr>
        <p:spPr>
          <a:xfrm>
            <a:off x="8007863" y="823661"/>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44219" y="1355442"/>
            <a:ext cx="457196" cy="4571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21947"/>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479;p31">
            <a:extLst>
              <a:ext uri="{FF2B5EF4-FFF2-40B4-BE49-F238E27FC236}">
                <a16:creationId xmlns:a16="http://schemas.microsoft.com/office/drawing/2014/main" id="{E8F0EBC8-CF4F-4533-AB5A-909691CD1C0F}"/>
              </a:ext>
            </a:extLst>
          </p:cNvPr>
          <p:cNvGrpSpPr/>
          <p:nvPr/>
        </p:nvGrpSpPr>
        <p:grpSpPr>
          <a:xfrm>
            <a:off x="2841502" y="3729779"/>
            <a:ext cx="3771900" cy="1046528"/>
            <a:chOff x="4754850" y="1600325"/>
            <a:chExt cx="3771900" cy="1412550"/>
          </a:xfrm>
        </p:grpSpPr>
        <p:sp>
          <p:nvSpPr>
            <p:cNvPr id="35" name="Google Shape;480;p31">
              <a:extLst>
                <a:ext uri="{FF2B5EF4-FFF2-40B4-BE49-F238E27FC236}">
                  <a16:creationId xmlns:a16="http://schemas.microsoft.com/office/drawing/2014/main" id="{5EA4AE61-7A88-47DD-A66D-D4996670956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1;p31">
              <a:extLst>
                <a:ext uri="{FF2B5EF4-FFF2-40B4-BE49-F238E27FC236}">
                  <a16:creationId xmlns:a16="http://schemas.microsoft.com/office/drawing/2014/main" id="{59EE5094-B590-4B1A-83D6-A7454292476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482;p31">
              <a:extLst>
                <a:ext uri="{FF2B5EF4-FFF2-40B4-BE49-F238E27FC236}">
                  <a16:creationId xmlns:a16="http://schemas.microsoft.com/office/drawing/2014/main" id="{1CCAB95B-02C5-4858-A95C-02604F57CBAE}"/>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8" name="Google Shape;505;p31">
            <a:extLst>
              <a:ext uri="{FF2B5EF4-FFF2-40B4-BE49-F238E27FC236}">
                <a16:creationId xmlns:a16="http://schemas.microsoft.com/office/drawing/2014/main" id="{9D0D08C2-7AC0-44CC-AECE-B09F1E9CB9EB}"/>
              </a:ext>
            </a:extLst>
          </p:cNvPr>
          <p:cNvSpPr txBox="1">
            <a:spLocks/>
          </p:cNvSpPr>
          <p:nvPr/>
        </p:nvSpPr>
        <p:spPr>
          <a:xfrm>
            <a:off x="3901620" y="3816092"/>
            <a:ext cx="2685312" cy="9263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sz="2200" b="1" dirty="0">
                <a:latin typeface="+mn-lt"/>
              </a:rPr>
              <a:t>Kết luận &amp; Hướng phát triển</a:t>
            </a:r>
            <a:endParaRPr lang="en-US" sz="2200" b="1" dirty="0">
              <a:latin typeface="+mn-lt"/>
            </a:endParaRPr>
          </a:p>
        </p:txBody>
      </p:sp>
      <p:sp>
        <p:nvSpPr>
          <p:cNvPr id="39" name="Google Shape;506;p31">
            <a:extLst>
              <a:ext uri="{FF2B5EF4-FFF2-40B4-BE49-F238E27FC236}">
                <a16:creationId xmlns:a16="http://schemas.microsoft.com/office/drawing/2014/main" id="{C0B28A5D-7813-426B-A8AE-B25C6F77C8D1}"/>
              </a:ext>
            </a:extLst>
          </p:cNvPr>
          <p:cNvSpPr txBox="1">
            <a:spLocks/>
          </p:cNvSpPr>
          <p:nvPr/>
        </p:nvSpPr>
        <p:spPr>
          <a:xfrm>
            <a:off x="2875408" y="3842947"/>
            <a:ext cx="1188600" cy="8130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05</a:t>
            </a:r>
          </a:p>
        </p:txBody>
      </p:sp>
      <p:grpSp>
        <p:nvGrpSpPr>
          <p:cNvPr id="2" name="Google Shape;528;p32">
            <a:extLst>
              <a:ext uri="{FF2B5EF4-FFF2-40B4-BE49-F238E27FC236}">
                <a16:creationId xmlns:a16="http://schemas.microsoft.com/office/drawing/2014/main" id="{D26E0F34-B55A-FD28-D8CE-3DFB9C8DED15}"/>
              </a:ext>
            </a:extLst>
          </p:cNvPr>
          <p:cNvGrpSpPr/>
          <p:nvPr/>
        </p:nvGrpSpPr>
        <p:grpSpPr>
          <a:xfrm rot="-5400000">
            <a:off x="7495081" y="3589691"/>
            <a:ext cx="603495" cy="1371596"/>
            <a:chOff x="3724575" y="3497700"/>
            <a:chExt cx="603495" cy="1371596"/>
          </a:xfrm>
        </p:grpSpPr>
        <p:sp>
          <p:nvSpPr>
            <p:cNvPr id="3" name="Google Shape;529;p32">
              <a:extLst>
                <a:ext uri="{FF2B5EF4-FFF2-40B4-BE49-F238E27FC236}">
                  <a16:creationId xmlns:a16="http://schemas.microsoft.com/office/drawing/2014/main" id="{DEFF777B-B54F-2CE8-3BA8-E750531F1D90}"/>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0;p32">
              <a:extLst>
                <a:ext uri="{FF2B5EF4-FFF2-40B4-BE49-F238E27FC236}">
                  <a16:creationId xmlns:a16="http://schemas.microsoft.com/office/drawing/2014/main" id="{34FEF9C9-0FE8-7CA5-D7F9-75D877353114}"/>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1;p32">
              <a:extLst>
                <a:ext uri="{FF2B5EF4-FFF2-40B4-BE49-F238E27FC236}">
                  <a16:creationId xmlns:a16="http://schemas.microsoft.com/office/drawing/2014/main" id="{F5667202-1BB7-96B8-B34B-EA25AED26C1F}"/>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2;p32">
              <a:extLst>
                <a:ext uri="{FF2B5EF4-FFF2-40B4-BE49-F238E27FC236}">
                  <a16:creationId xmlns:a16="http://schemas.microsoft.com/office/drawing/2014/main" id="{F35B5F28-3D09-5896-2640-D80EFEA00841}"/>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3;p32">
              <a:extLst>
                <a:ext uri="{FF2B5EF4-FFF2-40B4-BE49-F238E27FC236}">
                  <a16:creationId xmlns:a16="http://schemas.microsoft.com/office/drawing/2014/main" id="{E9106959-BB04-5A0D-44E1-14234B0292AF}"/>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4;p32">
              <a:extLst>
                <a:ext uri="{FF2B5EF4-FFF2-40B4-BE49-F238E27FC236}">
                  <a16:creationId xmlns:a16="http://schemas.microsoft.com/office/drawing/2014/main" id="{E00460B1-B4E5-BD3F-E304-708BC186CBC4}"/>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346;p53">
            <a:extLst>
              <a:ext uri="{FF2B5EF4-FFF2-40B4-BE49-F238E27FC236}">
                <a16:creationId xmlns:a16="http://schemas.microsoft.com/office/drawing/2014/main" id="{80C39E1D-316A-DDE6-1EE6-19CE2DBDBF72}"/>
              </a:ext>
            </a:extLst>
          </p:cNvPr>
          <p:cNvGrpSpPr/>
          <p:nvPr/>
        </p:nvGrpSpPr>
        <p:grpSpPr>
          <a:xfrm>
            <a:off x="747123" y="3934975"/>
            <a:ext cx="1394886" cy="681020"/>
            <a:chOff x="4887449" y="3733884"/>
            <a:chExt cx="1394886" cy="681020"/>
          </a:xfrm>
        </p:grpSpPr>
        <p:sp>
          <p:nvSpPr>
            <p:cNvPr id="10" name="Google Shape;1347;p53">
              <a:extLst>
                <a:ext uri="{FF2B5EF4-FFF2-40B4-BE49-F238E27FC236}">
                  <a16:creationId xmlns:a16="http://schemas.microsoft.com/office/drawing/2014/main" id="{4E5E5414-BF63-C88D-C96F-F3B74FE364D0}"/>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8;p53">
              <a:extLst>
                <a:ext uri="{FF2B5EF4-FFF2-40B4-BE49-F238E27FC236}">
                  <a16:creationId xmlns:a16="http://schemas.microsoft.com/office/drawing/2014/main" id="{D22255A0-813F-0B1E-67C2-B85B83A835BF}"/>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0">
          <a:extLst>
            <a:ext uri="{FF2B5EF4-FFF2-40B4-BE49-F238E27FC236}">
              <a16:creationId xmlns:a16="http://schemas.microsoft.com/office/drawing/2014/main" id="{D431DA34-DAA9-D004-812C-82B824825D53}"/>
            </a:ext>
          </a:extLst>
        </p:cNvPr>
        <p:cNvGrpSpPr/>
        <p:nvPr/>
      </p:nvGrpSpPr>
      <p:grpSpPr>
        <a:xfrm>
          <a:off x="0" y="0"/>
          <a:ext cx="0" cy="0"/>
          <a:chOff x="0" y="0"/>
          <a:chExt cx="0" cy="0"/>
        </a:xfrm>
      </p:grpSpPr>
      <p:grpSp>
        <p:nvGrpSpPr>
          <p:cNvPr id="942" name="Google Shape;942;p44">
            <a:extLst>
              <a:ext uri="{FF2B5EF4-FFF2-40B4-BE49-F238E27FC236}">
                <a16:creationId xmlns:a16="http://schemas.microsoft.com/office/drawing/2014/main" id="{EAEF5FE1-F5E0-6696-AD6E-3E101CF472B2}"/>
              </a:ext>
            </a:extLst>
          </p:cNvPr>
          <p:cNvGrpSpPr/>
          <p:nvPr/>
        </p:nvGrpSpPr>
        <p:grpSpPr>
          <a:xfrm>
            <a:off x="4876122" y="1969210"/>
            <a:ext cx="3645450" cy="2772595"/>
            <a:chOff x="4754842" y="1601102"/>
            <a:chExt cx="3763405" cy="2916165"/>
          </a:xfrm>
        </p:grpSpPr>
        <p:sp>
          <p:nvSpPr>
            <p:cNvPr id="943" name="Google Shape;943;p44">
              <a:extLst>
                <a:ext uri="{FF2B5EF4-FFF2-40B4-BE49-F238E27FC236}">
                  <a16:creationId xmlns:a16="http://schemas.microsoft.com/office/drawing/2014/main" id="{9DD05E22-3107-EC66-BECB-0E2D721C8DBC}"/>
                </a:ext>
              </a:extLst>
            </p:cNvPr>
            <p:cNvSpPr/>
            <p:nvPr/>
          </p:nvSpPr>
          <p:spPr>
            <a:xfrm>
              <a:off x="4844447" y="1692467"/>
              <a:ext cx="3673800" cy="2824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44">
              <a:extLst>
                <a:ext uri="{FF2B5EF4-FFF2-40B4-BE49-F238E27FC236}">
                  <a16:creationId xmlns:a16="http://schemas.microsoft.com/office/drawing/2014/main" id="{E1005D7A-0602-EEFB-6637-84A1FB679D89}"/>
                </a:ext>
              </a:extLst>
            </p:cNvPr>
            <p:cNvGrpSpPr/>
            <p:nvPr/>
          </p:nvGrpSpPr>
          <p:grpSpPr>
            <a:xfrm>
              <a:off x="4754842" y="1601102"/>
              <a:ext cx="3674345" cy="2824800"/>
              <a:chOff x="715067" y="1600275"/>
              <a:chExt cx="3674345" cy="2824800"/>
            </a:xfrm>
          </p:grpSpPr>
          <p:grpSp>
            <p:nvGrpSpPr>
              <p:cNvPr id="945" name="Google Shape;945;p44">
                <a:extLst>
                  <a:ext uri="{FF2B5EF4-FFF2-40B4-BE49-F238E27FC236}">
                    <a16:creationId xmlns:a16="http://schemas.microsoft.com/office/drawing/2014/main" id="{9023A167-3D62-722B-D1B6-924F0D356466}"/>
                  </a:ext>
                </a:extLst>
              </p:cNvPr>
              <p:cNvGrpSpPr/>
              <p:nvPr/>
            </p:nvGrpSpPr>
            <p:grpSpPr>
              <a:xfrm>
                <a:off x="715067" y="1600275"/>
                <a:ext cx="3674345" cy="2824800"/>
                <a:chOff x="715100" y="1600339"/>
                <a:chExt cx="3674713" cy="2824800"/>
              </a:xfrm>
            </p:grpSpPr>
            <p:sp>
              <p:nvSpPr>
                <p:cNvPr id="946" name="Google Shape;946;p44">
                  <a:extLst>
                    <a:ext uri="{FF2B5EF4-FFF2-40B4-BE49-F238E27FC236}">
                      <a16:creationId xmlns:a16="http://schemas.microsoft.com/office/drawing/2014/main" id="{93859DA6-A493-E5FB-09F0-2DBA9A5EB042}"/>
                    </a:ext>
                  </a:extLst>
                </p:cNvPr>
                <p:cNvSpPr/>
                <p:nvPr/>
              </p:nvSpPr>
              <p:spPr>
                <a:xfrm>
                  <a:off x="715100" y="1600339"/>
                  <a:ext cx="3674100" cy="2824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47" name="Google Shape;947;p44">
                  <a:extLst>
                    <a:ext uri="{FF2B5EF4-FFF2-40B4-BE49-F238E27FC236}">
                      <a16:creationId xmlns:a16="http://schemas.microsoft.com/office/drawing/2014/main" id="{68176BD9-C327-B88E-DAB1-1F36C5B0C678}"/>
                    </a:ext>
                  </a:extLst>
                </p:cNvPr>
                <p:cNvCxnSpPr/>
                <p:nvPr/>
              </p:nvCxnSpPr>
              <p:spPr>
                <a:xfrm>
                  <a:off x="715413" y="2104320"/>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948" name="Google Shape;948;p44">
                <a:extLst>
                  <a:ext uri="{FF2B5EF4-FFF2-40B4-BE49-F238E27FC236}">
                    <a16:creationId xmlns:a16="http://schemas.microsoft.com/office/drawing/2014/main" id="{1B4F08D9-6729-E810-E27D-B22DEF30A197}"/>
                  </a:ext>
                </a:extLst>
              </p:cNvPr>
              <p:cNvGrpSpPr/>
              <p:nvPr/>
            </p:nvGrpSpPr>
            <p:grpSpPr>
              <a:xfrm>
                <a:off x="3452549" y="1744840"/>
                <a:ext cx="845101" cy="183000"/>
                <a:chOff x="1605849" y="417128"/>
                <a:chExt cx="845101" cy="183000"/>
              </a:xfrm>
            </p:grpSpPr>
            <p:sp>
              <p:nvSpPr>
                <p:cNvPr id="949" name="Google Shape;949;p44">
                  <a:extLst>
                    <a:ext uri="{FF2B5EF4-FFF2-40B4-BE49-F238E27FC236}">
                      <a16:creationId xmlns:a16="http://schemas.microsoft.com/office/drawing/2014/main" id="{FB1F4B9C-1350-67DB-7B81-83F1DF5D3380}"/>
                    </a:ext>
                  </a:extLst>
                </p:cNvPr>
                <p:cNvSpPr/>
                <p:nvPr/>
              </p:nvSpPr>
              <p:spPr>
                <a:xfrm>
                  <a:off x="1951450" y="420728"/>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50" name="Google Shape;950;p44">
                  <a:extLst>
                    <a:ext uri="{FF2B5EF4-FFF2-40B4-BE49-F238E27FC236}">
                      <a16:creationId xmlns:a16="http://schemas.microsoft.com/office/drawing/2014/main" id="{4F028FEA-B6FB-62DC-7662-F871CAC26874}"/>
                    </a:ext>
                  </a:extLst>
                </p:cNvPr>
                <p:cNvGrpSpPr/>
                <p:nvPr/>
              </p:nvGrpSpPr>
              <p:grpSpPr>
                <a:xfrm>
                  <a:off x="2267950" y="417128"/>
                  <a:ext cx="183000" cy="183000"/>
                  <a:chOff x="8225400" y="420653"/>
                  <a:chExt cx="183000" cy="183000"/>
                </a:xfrm>
              </p:grpSpPr>
              <p:cxnSp>
                <p:nvCxnSpPr>
                  <p:cNvPr id="951" name="Google Shape;951;p44">
                    <a:extLst>
                      <a:ext uri="{FF2B5EF4-FFF2-40B4-BE49-F238E27FC236}">
                        <a16:creationId xmlns:a16="http://schemas.microsoft.com/office/drawing/2014/main" id="{E0E07474-66FC-1CCE-A348-63A686C4261F}"/>
                      </a:ext>
                    </a:extLst>
                  </p:cNvPr>
                  <p:cNvCxnSpPr/>
                  <p:nvPr/>
                </p:nvCxnSpPr>
                <p:spPr>
                  <a:xfrm>
                    <a:off x="8225400" y="420653"/>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52" name="Google Shape;952;p44">
                    <a:extLst>
                      <a:ext uri="{FF2B5EF4-FFF2-40B4-BE49-F238E27FC236}">
                        <a16:creationId xmlns:a16="http://schemas.microsoft.com/office/drawing/2014/main" id="{9AD5CFB8-5950-2072-4F8F-5A7B91DF2103}"/>
                      </a:ext>
                    </a:extLst>
                  </p:cNvPr>
                  <p:cNvCxnSpPr/>
                  <p:nvPr/>
                </p:nvCxnSpPr>
                <p:spPr>
                  <a:xfrm rot="5400000">
                    <a:off x="8225400" y="420653"/>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953" name="Google Shape;953;p44">
                  <a:extLst>
                    <a:ext uri="{FF2B5EF4-FFF2-40B4-BE49-F238E27FC236}">
                      <a16:creationId xmlns:a16="http://schemas.microsoft.com/office/drawing/2014/main" id="{477F5CE0-0DED-C435-92D4-339AEE364474}"/>
                    </a:ext>
                  </a:extLst>
                </p:cNvPr>
                <p:cNvCxnSpPr/>
                <p:nvPr/>
              </p:nvCxnSpPr>
              <p:spPr>
                <a:xfrm>
                  <a:off x="1605849" y="600128"/>
                  <a:ext cx="208500" cy="0"/>
                </a:xfrm>
                <a:prstGeom prst="straightConnector1">
                  <a:avLst/>
                </a:prstGeom>
                <a:noFill/>
                <a:ln w="28575" cap="flat" cmpd="sng">
                  <a:solidFill>
                    <a:schemeClr val="dk1"/>
                  </a:solidFill>
                  <a:prstDash val="solid"/>
                  <a:round/>
                  <a:headEnd type="none" w="med" len="med"/>
                  <a:tailEnd type="none" w="med" len="med"/>
                </a:ln>
              </p:spPr>
            </p:cxnSp>
          </p:grpSp>
        </p:grpSp>
      </p:grpSp>
      <p:grpSp>
        <p:nvGrpSpPr>
          <p:cNvPr id="954" name="Google Shape;954;p44">
            <a:extLst>
              <a:ext uri="{FF2B5EF4-FFF2-40B4-BE49-F238E27FC236}">
                <a16:creationId xmlns:a16="http://schemas.microsoft.com/office/drawing/2014/main" id="{547D9C4B-848F-F506-AEC6-576A5E0E6C2E}"/>
              </a:ext>
            </a:extLst>
          </p:cNvPr>
          <p:cNvGrpSpPr/>
          <p:nvPr/>
        </p:nvGrpSpPr>
        <p:grpSpPr>
          <a:xfrm>
            <a:off x="836347" y="1968383"/>
            <a:ext cx="3645450" cy="2772595"/>
            <a:chOff x="715067" y="1600275"/>
            <a:chExt cx="3763405" cy="2916165"/>
          </a:xfrm>
        </p:grpSpPr>
        <p:sp>
          <p:nvSpPr>
            <p:cNvPr id="955" name="Google Shape;955;p44">
              <a:extLst>
                <a:ext uri="{FF2B5EF4-FFF2-40B4-BE49-F238E27FC236}">
                  <a16:creationId xmlns:a16="http://schemas.microsoft.com/office/drawing/2014/main" id="{CA4A036F-D4CE-4DC5-8CE1-AB090B5D884F}"/>
                </a:ext>
              </a:extLst>
            </p:cNvPr>
            <p:cNvSpPr/>
            <p:nvPr/>
          </p:nvSpPr>
          <p:spPr>
            <a:xfrm>
              <a:off x="804672" y="1691640"/>
              <a:ext cx="3673800" cy="2824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44">
              <a:extLst>
                <a:ext uri="{FF2B5EF4-FFF2-40B4-BE49-F238E27FC236}">
                  <a16:creationId xmlns:a16="http://schemas.microsoft.com/office/drawing/2014/main" id="{05D8A872-EA98-83D1-CDD9-622CDE59F137}"/>
                </a:ext>
              </a:extLst>
            </p:cNvPr>
            <p:cNvGrpSpPr/>
            <p:nvPr/>
          </p:nvGrpSpPr>
          <p:grpSpPr>
            <a:xfrm>
              <a:off x="715067" y="1600275"/>
              <a:ext cx="3674032" cy="2824800"/>
              <a:chOff x="715067" y="1600275"/>
              <a:chExt cx="3674032" cy="2824800"/>
            </a:xfrm>
          </p:grpSpPr>
          <p:grpSp>
            <p:nvGrpSpPr>
              <p:cNvPr id="957" name="Google Shape;957;p44">
                <a:extLst>
                  <a:ext uri="{FF2B5EF4-FFF2-40B4-BE49-F238E27FC236}">
                    <a16:creationId xmlns:a16="http://schemas.microsoft.com/office/drawing/2014/main" id="{C807F25E-530A-8061-047D-8F57BBCEDD8D}"/>
                  </a:ext>
                </a:extLst>
              </p:cNvPr>
              <p:cNvGrpSpPr/>
              <p:nvPr/>
            </p:nvGrpSpPr>
            <p:grpSpPr>
              <a:xfrm>
                <a:off x="715067" y="1600275"/>
                <a:ext cx="3674032" cy="2824800"/>
                <a:chOff x="715100" y="1600339"/>
                <a:chExt cx="3674400" cy="2824800"/>
              </a:xfrm>
            </p:grpSpPr>
            <p:sp>
              <p:nvSpPr>
                <p:cNvPr id="958" name="Google Shape;958;p44">
                  <a:extLst>
                    <a:ext uri="{FF2B5EF4-FFF2-40B4-BE49-F238E27FC236}">
                      <a16:creationId xmlns:a16="http://schemas.microsoft.com/office/drawing/2014/main" id="{87C66581-EF5A-D877-4ACA-7A25E640F702}"/>
                    </a:ext>
                  </a:extLst>
                </p:cNvPr>
                <p:cNvSpPr/>
                <p:nvPr/>
              </p:nvSpPr>
              <p:spPr>
                <a:xfrm>
                  <a:off x="715100" y="1600339"/>
                  <a:ext cx="3674100" cy="2824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59" name="Google Shape;959;p44">
                  <a:extLst>
                    <a:ext uri="{FF2B5EF4-FFF2-40B4-BE49-F238E27FC236}">
                      <a16:creationId xmlns:a16="http://schemas.microsoft.com/office/drawing/2014/main" id="{CB8F4775-A808-7E69-160E-F4A1109D2176}"/>
                    </a:ext>
                  </a:extLst>
                </p:cNvPr>
                <p:cNvCxnSpPr/>
                <p:nvPr/>
              </p:nvCxnSpPr>
              <p:spPr>
                <a:xfrm>
                  <a:off x="715100" y="209368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960" name="Google Shape;960;p44">
                <a:extLst>
                  <a:ext uri="{FF2B5EF4-FFF2-40B4-BE49-F238E27FC236}">
                    <a16:creationId xmlns:a16="http://schemas.microsoft.com/office/drawing/2014/main" id="{92EB41C2-76FC-1532-3057-390F5A6948D0}"/>
                  </a:ext>
                </a:extLst>
              </p:cNvPr>
              <p:cNvGrpSpPr/>
              <p:nvPr/>
            </p:nvGrpSpPr>
            <p:grpSpPr>
              <a:xfrm>
                <a:off x="3452549" y="1734207"/>
                <a:ext cx="845101" cy="183000"/>
                <a:chOff x="1605849" y="406495"/>
                <a:chExt cx="845101" cy="183000"/>
              </a:xfrm>
            </p:grpSpPr>
            <p:sp>
              <p:nvSpPr>
                <p:cNvPr id="961" name="Google Shape;961;p44">
                  <a:extLst>
                    <a:ext uri="{FF2B5EF4-FFF2-40B4-BE49-F238E27FC236}">
                      <a16:creationId xmlns:a16="http://schemas.microsoft.com/office/drawing/2014/main" id="{503C8701-314F-87EE-D511-E01149281B7B}"/>
                    </a:ext>
                  </a:extLst>
                </p:cNvPr>
                <p:cNvSpPr/>
                <p:nvPr/>
              </p:nvSpPr>
              <p:spPr>
                <a:xfrm>
                  <a:off x="1951450" y="410095"/>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44">
                  <a:extLst>
                    <a:ext uri="{FF2B5EF4-FFF2-40B4-BE49-F238E27FC236}">
                      <a16:creationId xmlns:a16="http://schemas.microsoft.com/office/drawing/2014/main" id="{A6FD0BB6-7C2F-00D3-F507-99BFD5EBFC99}"/>
                    </a:ext>
                  </a:extLst>
                </p:cNvPr>
                <p:cNvGrpSpPr/>
                <p:nvPr/>
              </p:nvGrpSpPr>
              <p:grpSpPr>
                <a:xfrm>
                  <a:off x="2267950" y="406495"/>
                  <a:ext cx="183000" cy="183000"/>
                  <a:chOff x="8225400" y="410020"/>
                  <a:chExt cx="183000" cy="183000"/>
                </a:xfrm>
              </p:grpSpPr>
              <p:cxnSp>
                <p:nvCxnSpPr>
                  <p:cNvPr id="963" name="Google Shape;963;p44">
                    <a:extLst>
                      <a:ext uri="{FF2B5EF4-FFF2-40B4-BE49-F238E27FC236}">
                        <a16:creationId xmlns:a16="http://schemas.microsoft.com/office/drawing/2014/main" id="{9B515B60-E517-5689-E07F-20A6F809FD9E}"/>
                      </a:ext>
                    </a:extLst>
                  </p:cNvPr>
                  <p:cNvCxnSpPr/>
                  <p:nvPr/>
                </p:nvCxnSpPr>
                <p:spPr>
                  <a:xfrm>
                    <a:off x="8225400" y="410020"/>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64" name="Google Shape;964;p44">
                    <a:extLst>
                      <a:ext uri="{FF2B5EF4-FFF2-40B4-BE49-F238E27FC236}">
                        <a16:creationId xmlns:a16="http://schemas.microsoft.com/office/drawing/2014/main" id="{B416542C-9A51-31DF-14D6-6681F12D2769}"/>
                      </a:ext>
                    </a:extLst>
                  </p:cNvPr>
                  <p:cNvCxnSpPr/>
                  <p:nvPr/>
                </p:nvCxnSpPr>
                <p:spPr>
                  <a:xfrm rot="5400000">
                    <a:off x="8225400" y="410020"/>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965" name="Google Shape;965;p44">
                  <a:extLst>
                    <a:ext uri="{FF2B5EF4-FFF2-40B4-BE49-F238E27FC236}">
                      <a16:creationId xmlns:a16="http://schemas.microsoft.com/office/drawing/2014/main" id="{2F1516D3-B002-01B6-75C2-B12EEA1472C9}"/>
                    </a:ext>
                  </a:extLst>
                </p:cNvPr>
                <p:cNvCxnSpPr/>
                <p:nvPr/>
              </p:nvCxnSpPr>
              <p:spPr>
                <a:xfrm>
                  <a:off x="1605849" y="589495"/>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976" name="Google Shape;976;p44">
            <a:extLst>
              <a:ext uri="{FF2B5EF4-FFF2-40B4-BE49-F238E27FC236}">
                <a16:creationId xmlns:a16="http://schemas.microsoft.com/office/drawing/2014/main" id="{18FBB49D-8602-EDB9-3064-30AFC3B3F637}"/>
              </a:ext>
            </a:extLst>
          </p:cNvPr>
          <p:cNvSpPr/>
          <p:nvPr/>
        </p:nvSpPr>
        <p:spPr>
          <a:xfrm>
            <a:off x="7971700" y="10816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a:extLst>
              <a:ext uri="{FF2B5EF4-FFF2-40B4-BE49-F238E27FC236}">
                <a16:creationId xmlns:a16="http://schemas.microsoft.com/office/drawing/2014/main" id="{C2821FA4-3F96-6DC7-D6ED-21451541423D}"/>
              </a:ext>
            </a:extLst>
          </p:cNvPr>
          <p:cNvSpPr/>
          <p:nvPr/>
        </p:nvSpPr>
        <p:spPr>
          <a:xfrm>
            <a:off x="7739360" y="932973"/>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a:extLst>
              <a:ext uri="{FF2B5EF4-FFF2-40B4-BE49-F238E27FC236}">
                <a16:creationId xmlns:a16="http://schemas.microsoft.com/office/drawing/2014/main" id="{622655EE-3AF7-246E-8792-DB3E2DE5DD59}"/>
              </a:ext>
            </a:extLst>
          </p:cNvPr>
          <p:cNvSpPr/>
          <p:nvPr/>
        </p:nvSpPr>
        <p:spPr>
          <a:xfrm>
            <a:off x="715160" y="102412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TextBox 50">
            <a:extLst>
              <a:ext uri="{FF2B5EF4-FFF2-40B4-BE49-F238E27FC236}">
                <a16:creationId xmlns:a16="http://schemas.microsoft.com/office/drawing/2014/main" id="{20379BD7-B042-29A8-6A3F-C9C4934504F7}"/>
              </a:ext>
            </a:extLst>
          </p:cNvPr>
          <p:cNvSpPr txBox="1"/>
          <p:nvPr/>
        </p:nvSpPr>
        <p:spPr>
          <a:xfrm>
            <a:off x="888684" y="2013627"/>
            <a:ext cx="1936466" cy="400110"/>
          </a:xfrm>
          <a:prstGeom prst="rect">
            <a:avLst/>
          </a:prstGeom>
          <a:noFill/>
        </p:spPr>
        <p:txBody>
          <a:bodyPr wrap="square">
            <a:spAutoFit/>
          </a:bodyPr>
          <a:lstStyle/>
          <a:p>
            <a:pPr marL="0" indent="0" eaLnBrk="0" fontAlgn="base" hangingPunct="0">
              <a:spcBef>
                <a:spcPct val="0"/>
              </a:spcBef>
              <a:spcAft>
                <a:spcPct val="0"/>
              </a:spcAft>
              <a:buClrTx/>
              <a:buSzTx/>
            </a:pPr>
            <a:r>
              <a:rPr lang="en-US" altLang="en-US" sz="2000" b="1" dirty="0" err="1">
                <a:solidFill>
                  <a:schemeClr val="tx1"/>
                </a:solidFill>
                <a:latin typeface="Arial" panose="020B0604020202020204" pitchFamily="34" charset="0"/>
              </a:rPr>
              <a:t>Đăng</a:t>
            </a:r>
            <a:r>
              <a:rPr lang="en-US" altLang="en-US" sz="2000" b="1" dirty="0">
                <a:solidFill>
                  <a:schemeClr val="tx1"/>
                </a:solidFill>
                <a:latin typeface="Arial" panose="020B0604020202020204" pitchFamily="34" charset="0"/>
              </a:rPr>
              <a:t> </a:t>
            </a:r>
            <a:r>
              <a:rPr lang="en-US" altLang="en-US" sz="2000" b="1" dirty="0" err="1">
                <a:solidFill>
                  <a:schemeClr val="tx1"/>
                </a:solidFill>
                <a:latin typeface="Arial" panose="020B0604020202020204" pitchFamily="34" charset="0"/>
              </a:rPr>
              <a:t>nhập</a:t>
            </a:r>
            <a:r>
              <a:rPr kumimoji="0" lang="en-US" altLang="en-US" sz="2000" b="1" i="0" u="none" strike="noStrike" cap="none" normalizeH="0" baseline="0" dirty="0">
                <a:ln>
                  <a:noFill/>
                </a:ln>
                <a:solidFill>
                  <a:schemeClr val="tx1"/>
                </a:solidFill>
                <a:effectLst/>
                <a:latin typeface="Arial" panose="020B0604020202020204" pitchFamily="34" charset="0"/>
              </a:rPr>
              <a:t>:</a:t>
            </a:r>
          </a:p>
        </p:txBody>
      </p:sp>
      <p:sp>
        <p:nvSpPr>
          <p:cNvPr id="55" name="TextBox 54">
            <a:extLst>
              <a:ext uri="{FF2B5EF4-FFF2-40B4-BE49-F238E27FC236}">
                <a16:creationId xmlns:a16="http://schemas.microsoft.com/office/drawing/2014/main" id="{38B34E81-7D94-24B0-6D4A-0A71004C10E1}"/>
              </a:ext>
            </a:extLst>
          </p:cNvPr>
          <p:cNvSpPr txBox="1"/>
          <p:nvPr/>
        </p:nvSpPr>
        <p:spPr>
          <a:xfrm>
            <a:off x="4913782" y="2027399"/>
            <a:ext cx="1650299"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000" b="1" dirty="0" err="1">
                <a:solidFill>
                  <a:schemeClr val="tx1"/>
                </a:solidFill>
                <a:latin typeface="Arial" panose="020B0604020202020204" pitchFamily="34" charset="0"/>
              </a:rPr>
              <a:t>Đăng</a:t>
            </a:r>
            <a:r>
              <a:rPr lang="en-US" altLang="en-US" sz="2000" b="1" dirty="0">
                <a:solidFill>
                  <a:schemeClr val="tx1"/>
                </a:solidFill>
                <a:latin typeface="Arial" panose="020B0604020202020204" pitchFamily="34" charset="0"/>
              </a:rPr>
              <a:t> </a:t>
            </a:r>
            <a:r>
              <a:rPr lang="en-US" altLang="en-US" sz="2000" b="1" dirty="0" err="1">
                <a:solidFill>
                  <a:schemeClr val="tx1"/>
                </a:solidFill>
                <a:latin typeface="Arial" panose="020B0604020202020204" pitchFamily="34" charset="0"/>
              </a:rPr>
              <a:t>ký</a:t>
            </a:r>
            <a:r>
              <a:rPr kumimoji="0" lang="en-US" altLang="en-US" sz="2000" b="1"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rPr>
              <a:t> </a:t>
            </a:r>
          </a:p>
        </p:txBody>
      </p:sp>
      <p:pic>
        <p:nvPicPr>
          <p:cNvPr id="3" name="Picture 2">
            <a:extLst>
              <a:ext uri="{FF2B5EF4-FFF2-40B4-BE49-F238E27FC236}">
                <a16:creationId xmlns:a16="http://schemas.microsoft.com/office/drawing/2014/main" id="{3080F33B-09C0-EEDB-EB3C-FB03887BD906}"/>
              </a:ext>
            </a:extLst>
          </p:cNvPr>
          <p:cNvPicPr>
            <a:picLocks noChangeAspect="1"/>
          </p:cNvPicPr>
          <p:nvPr/>
        </p:nvPicPr>
        <p:blipFill>
          <a:blip r:embed="rId3"/>
          <a:stretch>
            <a:fillRect/>
          </a:stretch>
        </p:blipFill>
        <p:spPr>
          <a:xfrm>
            <a:off x="877667" y="2672143"/>
            <a:ext cx="3491690" cy="1939243"/>
          </a:xfrm>
          <a:prstGeom prst="rect">
            <a:avLst/>
          </a:prstGeom>
        </p:spPr>
      </p:pic>
      <p:pic>
        <p:nvPicPr>
          <p:cNvPr id="6" name="Picture 5">
            <a:extLst>
              <a:ext uri="{FF2B5EF4-FFF2-40B4-BE49-F238E27FC236}">
                <a16:creationId xmlns:a16="http://schemas.microsoft.com/office/drawing/2014/main" id="{5804E76C-20B1-F390-0E92-E1EC25636807}"/>
              </a:ext>
            </a:extLst>
          </p:cNvPr>
          <p:cNvPicPr>
            <a:picLocks noChangeAspect="1"/>
          </p:cNvPicPr>
          <p:nvPr/>
        </p:nvPicPr>
        <p:blipFill>
          <a:blip r:embed="rId4"/>
          <a:stretch>
            <a:fillRect/>
          </a:stretch>
        </p:blipFill>
        <p:spPr>
          <a:xfrm>
            <a:off x="4913782" y="2453718"/>
            <a:ext cx="3494801" cy="2075088"/>
          </a:xfrm>
          <a:prstGeom prst="rect">
            <a:avLst/>
          </a:prstGeom>
        </p:spPr>
      </p:pic>
      <p:sp>
        <p:nvSpPr>
          <p:cNvPr id="9" name="Rectangle 8">
            <a:extLst>
              <a:ext uri="{FF2B5EF4-FFF2-40B4-BE49-F238E27FC236}">
                <a16:creationId xmlns:a16="http://schemas.microsoft.com/office/drawing/2014/main" id="{8F4EAA5F-00E2-A6A4-A734-47A642C3ACB9}"/>
              </a:ext>
            </a:extLst>
          </p:cNvPr>
          <p:cNvSpPr>
            <a:spLocks noChangeArrowheads="1"/>
          </p:cNvSpPr>
          <p:nvPr/>
        </p:nvSpPr>
        <p:spPr bwMode="auto">
          <a:xfrm>
            <a:off x="935088" y="1360636"/>
            <a:ext cx="7517634"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err="1"/>
              <a:t>Chức</a:t>
            </a:r>
            <a:r>
              <a:rPr lang="en-US" dirty="0"/>
              <a:t> </a:t>
            </a:r>
            <a:r>
              <a:rPr lang="en-US" dirty="0" err="1"/>
              <a:t>năng</a:t>
            </a:r>
            <a:r>
              <a:rPr lang="en-US" dirty="0"/>
              <a:t> </a:t>
            </a:r>
            <a:r>
              <a:rPr lang="en-US" dirty="0" err="1"/>
              <a:t>Đăng</a:t>
            </a:r>
            <a:r>
              <a:rPr lang="en-US" dirty="0"/>
              <a:t> </a:t>
            </a:r>
            <a:r>
              <a:rPr lang="en-US" dirty="0" err="1"/>
              <a:t>nhập</a:t>
            </a:r>
            <a:r>
              <a:rPr lang="en-US" dirty="0"/>
              <a:t> </a:t>
            </a:r>
            <a:r>
              <a:rPr lang="en-US" dirty="0" err="1"/>
              <a:t>và</a:t>
            </a:r>
            <a:r>
              <a:rPr lang="en-US" dirty="0"/>
              <a:t> </a:t>
            </a:r>
            <a:r>
              <a:rPr lang="en-US" dirty="0" err="1"/>
              <a:t>Đăng</a:t>
            </a:r>
            <a:r>
              <a:rPr lang="en-US" dirty="0"/>
              <a:t> </a:t>
            </a:r>
            <a:r>
              <a:rPr lang="en-US" dirty="0" err="1"/>
              <a:t>ký</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hệ</a:t>
            </a:r>
            <a:r>
              <a:rPr lang="en-US" dirty="0"/>
              <a:t> </a:t>
            </a:r>
            <a:r>
              <a:rPr lang="en-US" dirty="0" err="1"/>
              <a:t>thống</a:t>
            </a:r>
            <a:r>
              <a:rPr lang="en-US" dirty="0"/>
              <a:t>. Giao </a:t>
            </a:r>
            <a:r>
              <a:rPr lang="en-US" dirty="0" err="1"/>
              <a:t>diện</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đơn</a:t>
            </a:r>
            <a:r>
              <a:rPr lang="en-US" dirty="0"/>
              <a:t> </a:t>
            </a:r>
            <a:r>
              <a:rPr lang="en-US" dirty="0" err="1"/>
              <a:t>giản</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trải</a:t>
            </a:r>
            <a:r>
              <a:rPr lang="en-US" dirty="0"/>
              <a:t> </a:t>
            </a:r>
            <a:r>
              <a:rPr lang="en-US" dirty="0" err="1"/>
              <a:t>nghiệm</a:t>
            </a:r>
            <a:r>
              <a:rPr lang="en-US" dirty="0"/>
              <a:t> </a:t>
            </a:r>
            <a:r>
              <a:rPr lang="en-US" dirty="0" err="1"/>
              <a:t>người</a:t>
            </a:r>
            <a:r>
              <a:rPr lang="en-US" dirty="0"/>
              <a:t> </a:t>
            </a:r>
            <a:r>
              <a:rPr lang="en-US" dirty="0" err="1"/>
              <a:t>dùng</a:t>
            </a:r>
            <a:r>
              <a:rPr lang="en-US"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760;p38">
            <a:extLst>
              <a:ext uri="{FF2B5EF4-FFF2-40B4-BE49-F238E27FC236}">
                <a16:creationId xmlns:a16="http://schemas.microsoft.com/office/drawing/2014/main" id="{022E2BE9-1571-B487-3BA6-B58BCE25EC11}"/>
              </a:ext>
            </a:extLst>
          </p:cNvPr>
          <p:cNvSpPr txBox="1">
            <a:spLocks noGrp="1"/>
          </p:cNvSpPr>
          <p:nvPr>
            <p:ph type="title"/>
          </p:nvPr>
        </p:nvSpPr>
        <p:spPr>
          <a:xfrm>
            <a:off x="604955" y="731525"/>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a:latin typeface="+mj-lt"/>
              </a:rPr>
              <a:t>Giao diện Đăng nhập/Đăng ký</a:t>
            </a:r>
            <a:endParaRPr sz="2600" b="1" dirty="0">
              <a:latin typeface="+mj-lt"/>
            </a:endParaRPr>
          </a:p>
        </p:txBody>
      </p:sp>
    </p:spTree>
    <p:extLst>
      <p:ext uri="{BB962C8B-B14F-4D97-AF65-F5344CB8AC3E}">
        <p14:creationId xmlns:p14="http://schemas.microsoft.com/office/powerpoint/2010/main" val="3319174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412E5740-56E3-FFCD-B0E9-8915E760097D}"/>
            </a:ext>
          </a:extLst>
        </p:cNvPr>
        <p:cNvGrpSpPr/>
        <p:nvPr/>
      </p:nvGrpSpPr>
      <p:grpSpPr>
        <a:xfrm>
          <a:off x="0" y="0"/>
          <a:ext cx="0" cy="0"/>
          <a:chOff x="0" y="0"/>
          <a:chExt cx="0" cy="0"/>
        </a:xfrm>
      </p:grpSpPr>
      <p:grpSp>
        <p:nvGrpSpPr>
          <p:cNvPr id="1093" name="Google Shape;1093;p49">
            <a:extLst>
              <a:ext uri="{FF2B5EF4-FFF2-40B4-BE49-F238E27FC236}">
                <a16:creationId xmlns:a16="http://schemas.microsoft.com/office/drawing/2014/main" id="{664B253A-1837-3488-F30A-1C0CEF28A671}"/>
              </a:ext>
            </a:extLst>
          </p:cNvPr>
          <p:cNvGrpSpPr/>
          <p:nvPr/>
        </p:nvGrpSpPr>
        <p:grpSpPr>
          <a:xfrm>
            <a:off x="5428199" y="2498834"/>
            <a:ext cx="3763400" cy="2409754"/>
            <a:chOff x="4754850" y="887475"/>
            <a:chExt cx="3763400" cy="3725700"/>
          </a:xfrm>
        </p:grpSpPr>
        <p:sp>
          <p:nvSpPr>
            <p:cNvPr id="1094" name="Google Shape;1094;p49">
              <a:extLst>
                <a:ext uri="{FF2B5EF4-FFF2-40B4-BE49-F238E27FC236}">
                  <a16:creationId xmlns:a16="http://schemas.microsoft.com/office/drawing/2014/main" id="{EB41ED89-5E74-1163-1068-14957DAD27E5}"/>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a:extLst>
                <a:ext uri="{FF2B5EF4-FFF2-40B4-BE49-F238E27FC236}">
                  <a16:creationId xmlns:a16="http://schemas.microsoft.com/office/drawing/2014/main" id="{49CE0289-44E2-BE69-2C6B-738A239506D3}"/>
                </a:ext>
              </a:extLst>
            </p:cNvPr>
            <p:cNvGrpSpPr/>
            <p:nvPr/>
          </p:nvGrpSpPr>
          <p:grpSpPr>
            <a:xfrm>
              <a:off x="4754850" y="887475"/>
              <a:ext cx="3674404" cy="3616200"/>
              <a:chOff x="4754850" y="887475"/>
              <a:chExt cx="3674404" cy="3616200"/>
            </a:xfrm>
          </p:grpSpPr>
          <p:sp>
            <p:nvSpPr>
              <p:cNvPr id="1096" name="Google Shape;1096;p49">
                <a:extLst>
                  <a:ext uri="{FF2B5EF4-FFF2-40B4-BE49-F238E27FC236}">
                    <a16:creationId xmlns:a16="http://schemas.microsoft.com/office/drawing/2014/main" id="{D5AD337E-D997-AB70-6BF4-30887BCFAA52}"/>
                  </a:ext>
                </a:extLst>
              </p:cNvPr>
              <p:cNvSpPr/>
              <p:nvPr/>
            </p:nvSpPr>
            <p:spPr>
              <a:xfrm>
                <a:off x="4754850" y="887475"/>
                <a:ext cx="3673800"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97" name="Google Shape;1097;p49">
                <a:extLst>
                  <a:ext uri="{FF2B5EF4-FFF2-40B4-BE49-F238E27FC236}">
                    <a16:creationId xmlns:a16="http://schemas.microsoft.com/office/drawing/2014/main" id="{1453CA51-9A9D-D19F-8BC8-D4233BE3448F}"/>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98" name="Google Shape;1098;p49">
                <a:extLst>
                  <a:ext uri="{FF2B5EF4-FFF2-40B4-BE49-F238E27FC236}">
                    <a16:creationId xmlns:a16="http://schemas.microsoft.com/office/drawing/2014/main" id="{DAC6308F-46DC-28D3-D55E-78ECE93E8BEC}"/>
                  </a:ext>
                </a:extLst>
              </p:cNvPr>
              <p:cNvGrpSpPr/>
              <p:nvPr/>
            </p:nvGrpSpPr>
            <p:grpSpPr>
              <a:xfrm>
                <a:off x="7492324" y="978977"/>
                <a:ext cx="845101" cy="183000"/>
                <a:chOff x="1605849" y="363963"/>
                <a:chExt cx="845101" cy="183000"/>
              </a:xfrm>
            </p:grpSpPr>
            <p:sp>
              <p:nvSpPr>
                <p:cNvPr id="1099" name="Google Shape;1099;p49">
                  <a:extLst>
                    <a:ext uri="{FF2B5EF4-FFF2-40B4-BE49-F238E27FC236}">
                      <a16:creationId xmlns:a16="http://schemas.microsoft.com/office/drawing/2014/main" id="{D178CD35-BAC4-AB0D-1E2C-8DB6301A537F}"/>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9">
                  <a:extLst>
                    <a:ext uri="{FF2B5EF4-FFF2-40B4-BE49-F238E27FC236}">
                      <a16:creationId xmlns:a16="http://schemas.microsoft.com/office/drawing/2014/main" id="{32B3D5DA-40D9-CE54-DAFE-5FDECE0F12C4}"/>
                    </a:ext>
                  </a:extLst>
                </p:cNvPr>
                <p:cNvGrpSpPr/>
                <p:nvPr/>
              </p:nvGrpSpPr>
              <p:grpSpPr>
                <a:xfrm>
                  <a:off x="2267950" y="363963"/>
                  <a:ext cx="183000" cy="183000"/>
                  <a:chOff x="8225400" y="367488"/>
                  <a:chExt cx="183000" cy="183000"/>
                </a:xfrm>
              </p:grpSpPr>
              <p:cxnSp>
                <p:nvCxnSpPr>
                  <p:cNvPr id="1101" name="Google Shape;1101;p49">
                    <a:extLst>
                      <a:ext uri="{FF2B5EF4-FFF2-40B4-BE49-F238E27FC236}">
                        <a16:creationId xmlns:a16="http://schemas.microsoft.com/office/drawing/2014/main" id="{C17EC6DC-9086-772B-E8A7-60F62EFAE640}"/>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02" name="Google Shape;1102;p49">
                    <a:extLst>
                      <a:ext uri="{FF2B5EF4-FFF2-40B4-BE49-F238E27FC236}">
                        <a16:creationId xmlns:a16="http://schemas.microsoft.com/office/drawing/2014/main" id="{BC96994D-1C95-A88A-0136-F4D439EBDBF9}"/>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103" name="Google Shape;1103;p49">
                  <a:extLst>
                    <a:ext uri="{FF2B5EF4-FFF2-40B4-BE49-F238E27FC236}">
                      <a16:creationId xmlns:a16="http://schemas.microsoft.com/office/drawing/2014/main" id="{9423EAA0-A513-3FC6-0615-3D85DC53D11A}"/>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104" name="Google Shape;1104;p49">
            <a:extLst>
              <a:ext uri="{FF2B5EF4-FFF2-40B4-BE49-F238E27FC236}">
                <a16:creationId xmlns:a16="http://schemas.microsoft.com/office/drawing/2014/main" id="{F2CA7FF9-A640-C579-2DAE-DBEC4AF14CD5}"/>
              </a:ext>
            </a:extLst>
          </p:cNvPr>
          <p:cNvSpPr txBox="1">
            <a:spLocks noGrp="1"/>
          </p:cNvSpPr>
          <p:nvPr>
            <p:ph type="title"/>
          </p:nvPr>
        </p:nvSpPr>
        <p:spPr>
          <a:xfrm>
            <a:off x="796076" y="663909"/>
            <a:ext cx="5399371" cy="685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Arial" panose="020B0604020202020204" pitchFamily="34" charset="0"/>
              </a:rPr>
              <a:t>Giao </a:t>
            </a:r>
            <a:r>
              <a:rPr kumimoji="0" lang="en-US" altLang="en-US" sz="3200" b="1" i="0" u="none" strike="noStrike" cap="none" normalizeH="0" baseline="0" dirty="0" err="1">
                <a:ln>
                  <a:noFill/>
                </a:ln>
                <a:solidFill>
                  <a:schemeClr val="tx1"/>
                </a:solidFill>
                <a:effectLst/>
                <a:latin typeface="Arial" panose="020B0604020202020204" pitchFamily="34" charset="0"/>
              </a:rPr>
              <a:t>diện</a:t>
            </a:r>
            <a:r>
              <a:rPr kumimoji="0" lang="en-US" altLang="en-US" sz="3200" b="1"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err="1">
                <a:ln>
                  <a:noFill/>
                </a:ln>
                <a:solidFill>
                  <a:schemeClr val="tx1"/>
                </a:solidFill>
                <a:effectLst/>
                <a:latin typeface="Arial" panose="020B0604020202020204" pitchFamily="34" charset="0"/>
              </a:rPr>
              <a:t>tạo</a:t>
            </a:r>
            <a:r>
              <a:rPr kumimoji="0" lang="en-US" altLang="en-US" sz="3200" b="1"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err="1">
                <a:ln>
                  <a:noFill/>
                </a:ln>
                <a:solidFill>
                  <a:schemeClr val="tx1"/>
                </a:solidFill>
                <a:effectLst/>
                <a:latin typeface="Arial" panose="020B0604020202020204" pitchFamily="34" charset="0"/>
              </a:rPr>
              <a:t>bài</a:t>
            </a:r>
            <a:r>
              <a:rPr kumimoji="0" lang="en-US" altLang="en-US" sz="3200" b="1"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err="1">
                <a:ln>
                  <a:noFill/>
                </a:ln>
                <a:solidFill>
                  <a:schemeClr val="tx1"/>
                </a:solidFill>
                <a:effectLst/>
                <a:latin typeface="Arial" panose="020B0604020202020204" pitchFamily="34" charset="0"/>
              </a:rPr>
              <a:t>viết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106" name="Google Shape;1106;p49">
            <a:extLst>
              <a:ext uri="{FF2B5EF4-FFF2-40B4-BE49-F238E27FC236}">
                <a16:creationId xmlns:a16="http://schemas.microsoft.com/office/drawing/2014/main" id="{119A5B1D-7F6F-BECA-FCF1-E78CB6951112}"/>
              </a:ext>
            </a:extLst>
          </p:cNvPr>
          <p:cNvSpPr/>
          <p:nvPr/>
        </p:nvSpPr>
        <p:spPr>
          <a:xfrm>
            <a:off x="1246312" y="4383863"/>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a:extLst>
              <a:ext uri="{FF2B5EF4-FFF2-40B4-BE49-F238E27FC236}">
                <a16:creationId xmlns:a16="http://schemas.microsoft.com/office/drawing/2014/main" id="{4A550CC4-FB55-5F6B-80A1-6D8FF93DE98B}"/>
              </a:ext>
            </a:extLst>
          </p:cNvPr>
          <p:cNvSpPr/>
          <p:nvPr/>
        </p:nvSpPr>
        <p:spPr>
          <a:xfrm>
            <a:off x="567473" y="4253768"/>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49">
            <a:extLst>
              <a:ext uri="{FF2B5EF4-FFF2-40B4-BE49-F238E27FC236}">
                <a16:creationId xmlns:a16="http://schemas.microsoft.com/office/drawing/2014/main" id="{4D81AE2A-05B6-787C-E98C-CE5DA319E670}"/>
              </a:ext>
            </a:extLst>
          </p:cNvPr>
          <p:cNvGrpSpPr/>
          <p:nvPr/>
        </p:nvGrpSpPr>
        <p:grpSpPr>
          <a:xfrm>
            <a:off x="8257972" y="1367548"/>
            <a:ext cx="502800" cy="502800"/>
            <a:chOff x="1627550" y="2017350"/>
            <a:chExt cx="502800" cy="502800"/>
          </a:xfrm>
        </p:grpSpPr>
        <p:sp>
          <p:nvSpPr>
            <p:cNvPr id="1115" name="Google Shape;1115;p49">
              <a:extLst>
                <a:ext uri="{FF2B5EF4-FFF2-40B4-BE49-F238E27FC236}">
                  <a16:creationId xmlns:a16="http://schemas.microsoft.com/office/drawing/2014/main" id="{F6EED9B2-8835-C864-1526-6AD92524EC0A}"/>
                </a:ext>
              </a:extLst>
            </p:cNvPr>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a:extLst>
                <a:ext uri="{FF2B5EF4-FFF2-40B4-BE49-F238E27FC236}">
                  <a16:creationId xmlns:a16="http://schemas.microsoft.com/office/drawing/2014/main" id="{92115640-5B92-C0EA-95BD-9DEE71A9B3C4}"/>
                </a:ext>
              </a:extLst>
            </p:cNvPr>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49">
            <a:extLst>
              <a:ext uri="{FF2B5EF4-FFF2-40B4-BE49-F238E27FC236}">
                <a16:creationId xmlns:a16="http://schemas.microsoft.com/office/drawing/2014/main" id="{DE97568D-B034-C62E-174F-3EB3BA74CB4D}"/>
              </a:ext>
            </a:extLst>
          </p:cNvPr>
          <p:cNvGrpSpPr/>
          <p:nvPr/>
        </p:nvGrpSpPr>
        <p:grpSpPr>
          <a:xfrm>
            <a:off x="4425287" y="4150282"/>
            <a:ext cx="761056" cy="1141055"/>
            <a:chOff x="2771692" y="3497697"/>
            <a:chExt cx="836668" cy="1371596"/>
          </a:xfrm>
        </p:grpSpPr>
        <p:sp>
          <p:nvSpPr>
            <p:cNvPr id="1118" name="Google Shape;1118;p49">
              <a:extLst>
                <a:ext uri="{FF2B5EF4-FFF2-40B4-BE49-F238E27FC236}">
                  <a16:creationId xmlns:a16="http://schemas.microsoft.com/office/drawing/2014/main" id="{0AB7C4DB-A2A5-C148-E936-4627F0164A89}"/>
                </a:ext>
              </a:extLst>
            </p:cNvPr>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a:extLst>
                <a:ext uri="{FF2B5EF4-FFF2-40B4-BE49-F238E27FC236}">
                  <a16:creationId xmlns:a16="http://schemas.microsoft.com/office/drawing/2014/main" id="{786002D3-6156-8BB9-B80C-096524D0DA1E}"/>
                </a:ext>
              </a:extLst>
            </p:cNvPr>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9">
              <a:extLst>
                <a:ext uri="{FF2B5EF4-FFF2-40B4-BE49-F238E27FC236}">
                  <a16:creationId xmlns:a16="http://schemas.microsoft.com/office/drawing/2014/main" id="{71159F39-EB0F-118C-4A32-075FBD4AC4B6}"/>
                </a:ext>
              </a:extLst>
            </p:cNvPr>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a:extLst>
                <a:ext uri="{FF2B5EF4-FFF2-40B4-BE49-F238E27FC236}">
                  <a16:creationId xmlns:a16="http://schemas.microsoft.com/office/drawing/2014/main" id="{4A29826B-6216-2782-B2EB-5EE50E147F2C}"/>
                </a:ext>
              </a:extLst>
            </p:cNvPr>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a:extLst>
                <a:ext uri="{FF2B5EF4-FFF2-40B4-BE49-F238E27FC236}">
                  <a16:creationId xmlns:a16="http://schemas.microsoft.com/office/drawing/2014/main" id="{DD9D97A5-0409-041F-83F2-D48E84C0E321}"/>
                </a:ext>
              </a:extLst>
            </p:cNvPr>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a:extLst>
                <a:ext uri="{FF2B5EF4-FFF2-40B4-BE49-F238E27FC236}">
                  <a16:creationId xmlns:a16="http://schemas.microsoft.com/office/drawing/2014/main" id="{8F21DE0C-4A85-4DBA-A2DB-0A32959CFFB2}"/>
                </a:ext>
              </a:extLst>
            </p:cNvPr>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a:extLst>
                <a:ext uri="{FF2B5EF4-FFF2-40B4-BE49-F238E27FC236}">
                  <a16:creationId xmlns:a16="http://schemas.microsoft.com/office/drawing/2014/main" id="{C2ED7139-80D4-4E3F-1260-3DDDFD942394}"/>
                </a:ext>
              </a:extLst>
            </p:cNvPr>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a:extLst>
                <a:ext uri="{FF2B5EF4-FFF2-40B4-BE49-F238E27FC236}">
                  <a16:creationId xmlns:a16="http://schemas.microsoft.com/office/drawing/2014/main" id="{B38C54E4-2FD4-4B23-53BB-167A694BBD7B}"/>
                </a:ext>
              </a:extLst>
            </p:cNvPr>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a:extLst>
                <a:ext uri="{FF2B5EF4-FFF2-40B4-BE49-F238E27FC236}">
                  <a16:creationId xmlns:a16="http://schemas.microsoft.com/office/drawing/2014/main" id="{00C5BD25-C137-F146-FB8E-536AFD809E47}"/>
                </a:ext>
              </a:extLst>
            </p:cNvPr>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a:extLst>
                <a:ext uri="{FF2B5EF4-FFF2-40B4-BE49-F238E27FC236}">
                  <a16:creationId xmlns:a16="http://schemas.microsoft.com/office/drawing/2014/main" id="{7C10F1A1-4583-603D-3866-D3B7EF21A9B7}"/>
                </a:ext>
              </a:extLst>
            </p:cNvPr>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8" name="Google Shape;1128;p49">
            <a:extLst>
              <a:ext uri="{FF2B5EF4-FFF2-40B4-BE49-F238E27FC236}">
                <a16:creationId xmlns:a16="http://schemas.microsoft.com/office/drawing/2014/main" id="{F97A54C2-2A76-4687-B6B8-AB6D7A661544}"/>
              </a:ext>
            </a:extLst>
          </p:cNvPr>
          <p:cNvSpPr/>
          <p:nvPr/>
        </p:nvSpPr>
        <p:spPr>
          <a:xfrm>
            <a:off x="1624004" y="423800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696E4669-500D-0C84-7078-87007C493078}"/>
              </a:ext>
            </a:extLst>
          </p:cNvPr>
          <p:cNvPicPr>
            <a:picLocks noChangeAspect="1"/>
          </p:cNvPicPr>
          <p:nvPr/>
        </p:nvPicPr>
        <p:blipFill>
          <a:blip r:embed="rId3"/>
          <a:stretch>
            <a:fillRect/>
          </a:stretch>
        </p:blipFill>
        <p:spPr>
          <a:xfrm>
            <a:off x="969148" y="1672309"/>
            <a:ext cx="3866945" cy="2028108"/>
          </a:xfrm>
          <a:prstGeom prst="rect">
            <a:avLst/>
          </a:prstGeom>
        </p:spPr>
      </p:pic>
      <p:grpSp>
        <p:nvGrpSpPr>
          <p:cNvPr id="12" name="Google Shape;1108;p49">
            <a:extLst>
              <a:ext uri="{FF2B5EF4-FFF2-40B4-BE49-F238E27FC236}">
                <a16:creationId xmlns:a16="http://schemas.microsoft.com/office/drawing/2014/main" id="{8B288E4D-C11F-B9EA-1EB9-BDF7AD602EB8}"/>
              </a:ext>
            </a:extLst>
          </p:cNvPr>
          <p:cNvGrpSpPr/>
          <p:nvPr/>
        </p:nvGrpSpPr>
        <p:grpSpPr>
          <a:xfrm>
            <a:off x="616946" y="1367548"/>
            <a:ext cx="4560688" cy="3188955"/>
            <a:chOff x="5045481" y="1990344"/>
            <a:chExt cx="3200400" cy="2518171"/>
          </a:xfrm>
        </p:grpSpPr>
        <p:sp>
          <p:nvSpPr>
            <p:cNvPr id="13" name="Google Shape;1109;p49">
              <a:extLst>
                <a:ext uri="{FF2B5EF4-FFF2-40B4-BE49-F238E27FC236}">
                  <a16:creationId xmlns:a16="http://schemas.microsoft.com/office/drawing/2014/main" id="{A91C174D-95C6-6037-D6A0-6EB1C95EEA7E}"/>
                </a:ext>
              </a:extLst>
            </p:cNvPr>
            <p:cNvSpPr/>
            <p:nvPr/>
          </p:nvSpPr>
          <p:spPr>
            <a:xfrm>
              <a:off x="5045481" y="1990344"/>
              <a:ext cx="3200400" cy="2136300"/>
            </a:xfrm>
            <a:prstGeom prst="roundRect">
              <a:avLst>
                <a:gd name="adj" fmla="val 662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10;p49">
              <a:extLst>
                <a:ext uri="{FF2B5EF4-FFF2-40B4-BE49-F238E27FC236}">
                  <a16:creationId xmlns:a16="http://schemas.microsoft.com/office/drawing/2014/main" id="{47E6B61E-6EB6-5BF0-9D43-ADFE0E7B2BDE}"/>
                </a:ext>
              </a:extLst>
            </p:cNvPr>
            <p:cNvSpPr/>
            <p:nvPr/>
          </p:nvSpPr>
          <p:spPr>
            <a:xfrm>
              <a:off x="6538881" y="3911740"/>
              <a:ext cx="106800" cy="1068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1;p49">
              <a:extLst>
                <a:ext uri="{FF2B5EF4-FFF2-40B4-BE49-F238E27FC236}">
                  <a16:creationId xmlns:a16="http://schemas.microsoft.com/office/drawing/2014/main" id="{44EA4370-876F-A75A-337F-C9A877C2A62A}"/>
                </a:ext>
              </a:extLst>
            </p:cNvPr>
            <p:cNvSpPr/>
            <p:nvPr/>
          </p:nvSpPr>
          <p:spPr>
            <a:xfrm>
              <a:off x="5292209" y="2221803"/>
              <a:ext cx="2713999" cy="1619400"/>
            </a:xfrm>
            <a:prstGeom prst="roundRect">
              <a:avLst>
                <a:gd name="adj"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12;p49">
              <a:extLst>
                <a:ext uri="{FF2B5EF4-FFF2-40B4-BE49-F238E27FC236}">
                  <a16:creationId xmlns:a16="http://schemas.microsoft.com/office/drawing/2014/main" id="{9D409E4A-4FE7-50FC-38EF-764F694FF59A}"/>
                </a:ext>
              </a:extLst>
            </p:cNvPr>
            <p:cNvSpPr/>
            <p:nvPr/>
          </p:nvSpPr>
          <p:spPr>
            <a:xfrm>
              <a:off x="5983800" y="4127123"/>
              <a:ext cx="1216207" cy="381392"/>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1013;p46">
            <a:extLst>
              <a:ext uri="{FF2B5EF4-FFF2-40B4-BE49-F238E27FC236}">
                <a16:creationId xmlns:a16="http://schemas.microsoft.com/office/drawing/2014/main" id="{BBC027F3-7AA1-001B-641B-91194A69EA58}"/>
              </a:ext>
            </a:extLst>
          </p:cNvPr>
          <p:cNvSpPr txBox="1">
            <a:spLocks noGrp="1"/>
          </p:cNvSpPr>
          <p:nvPr>
            <p:ph type="subTitle" idx="1"/>
          </p:nvPr>
        </p:nvSpPr>
        <p:spPr>
          <a:xfrm>
            <a:off x="5574153" y="2866482"/>
            <a:ext cx="3390843" cy="2172755"/>
          </a:xfrm>
          <a:prstGeom prst="rect">
            <a:avLst/>
          </a:prstGeom>
        </p:spPr>
        <p:txBody>
          <a:bodyPr spcFirstLastPara="1" wrap="square" lIns="91425" tIns="91425" rIns="91425" bIns="91425" anchor="t" anchorCtr="0">
            <a:noAutofit/>
          </a:bodyPr>
          <a:lstStyle/>
          <a:p>
            <a:pPr marL="0" indent="0" algn="just"/>
            <a:r>
              <a:rPr lang="vi-VN" b="1" dirty="0">
                <a:latin typeface="+mn-lt"/>
              </a:rPr>
              <a:t>Giao diện Soạn thảo bài viết mới (Markdown Editor):</a:t>
            </a:r>
            <a:r>
              <a:rPr lang="vi-VN" dirty="0">
                <a:latin typeface="+mn-lt"/>
              </a:rPr>
              <a:t> Để đảm bảo chất lượng nội dung chuyên ngành CNTT, hệ thống tích hợp trình soạn thảo văn bản hỗ trợ định dạng Markdown.</a:t>
            </a:r>
            <a:endParaRPr lang="en-US" dirty="0">
              <a:latin typeface="+mn-lt"/>
            </a:endParaRPr>
          </a:p>
          <a:p>
            <a:pPr marL="0" lvl="0" indent="0" algn="just" rtl="0">
              <a:spcBef>
                <a:spcPts val="0"/>
              </a:spcBef>
              <a:spcAft>
                <a:spcPts val="0"/>
              </a:spcAft>
              <a:buNone/>
            </a:pPr>
            <a:endParaRPr sz="1800" dirty="0">
              <a:latin typeface="+mn-lt"/>
            </a:endParaRPr>
          </a:p>
        </p:txBody>
      </p:sp>
      <p:grpSp>
        <p:nvGrpSpPr>
          <p:cNvPr id="26" name="Google Shape;897;p43">
            <a:extLst>
              <a:ext uri="{FF2B5EF4-FFF2-40B4-BE49-F238E27FC236}">
                <a16:creationId xmlns:a16="http://schemas.microsoft.com/office/drawing/2014/main" id="{35F9DB0A-28C3-F55B-2A38-053129D16528}"/>
              </a:ext>
            </a:extLst>
          </p:cNvPr>
          <p:cNvGrpSpPr/>
          <p:nvPr/>
        </p:nvGrpSpPr>
        <p:grpSpPr>
          <a:xfrm>
            <a:off x="6336083" y="1221208"/>
            <a:ext cx="1646100" cy="1188900"/>
            <a:chOff x="7403363" y="1047512"/>
            <a:chExt cx="1646100" cy="1188900"/>
          </a:xfrm>
        </p:grpSpPr>
        <p:sp>
          <p:nvSpPr>
            <p:cNvPr id="27" name="Google Shape;898;p43">
              <a:extLst>
                <a:ext uri="{FF2B5EF4-FFF2-40B4-BE49-F238E27FC236}">
                  <a16:creationId xmlns:a16="http://schemas.microsoft.com/office/drawing/2014/main" id="{346C1F46-B548-6729-9956-A005856AD064}"/>
                </a:ext>
              </a:extLst>
            </p:cNvPr>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99;p43">
              <a:extLst>
                <a:ext uri="{FF2B5EF4-FFF2-40B4-BE49-F238E27FC236}">
                  <a16:creationId xmlns:a16="http://schemas.microsoft.com/office/drawing/2014/main" id="{4A747841-9F12-CA53-1478-BD83384E3645}"/>
                </a:ext>
              </a:extLst>
            </p:cNvPr>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00;p43">
              <a:extLst>
                <a:ext uri="{FF2B5EF4-FFF2-40B4-BE49-F238E27FC236}">
                  <a16:creationId xmlns:a16="http://schemas.microsoft.com/office/drawing/2014/main" id="{39C79662-0630-2299-550A-27B44392C81C}"/>
                </a:ext>
              </a:extLst>
            </p:cNvPr>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30" name="Google Shape;901;p43">
              <a:extLst>
                <a:ext uri="{FF2B5EF4-FFF2-40B4-BE49-F238E27FC236}">
                  <a16:creationId xmlns:a16="http://schemas.microsoft.com/office/drawing/2014/main" id="{B4185ADE-701B-3C1C-237B-E61DC74AF183}"/>
                </a:ext>
              </a:extLst>
            </p:cNvPr>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2;p43">
              <a:extLst>
                <a:ext uri="{FF2B5EF4-FFF2-40B4-BE49-F238E27FC236}">
                  <a16:creationId xmlns:a16="http://schemas.microsoft.com/office/drawing/2014/main" id="{FA3DFB4C-2026-781F-B4A1-06D090FF16ED}"/>
                </a:ext>
              </a:extLst>
            </p:cNvPr>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3;p43">
              <a:extLst>
                <a:ext uri="{FF2B5EF4-FFF2-40B4-BE49-F238E27FC236}">
                  <a16:creationId xmlns:a16="http://schemas.microsoft.com/office/drawing/2014/main" id="{3827032E-635E-B1D0-993A-66FB9756798B}"/>
                </a:ext>
              </a:extLst>
            </p:cNvPr>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904;p43">
              <a:extLst>
                <a:ext uri="{FF2B5EF4-FFF2-40B4-BE49-F238E27FC236}">
                  <a16:creationId xmlns:a16="http://schemas.microsoft.com/office/drawing/2014/main" id="{8A7DE56A-55A5-342D-2B1F-D9C197409A32}"/>
                </a:ext>
              </a:extLst>
            </p:cNvPr>
            <p:cNvGrpSpPr/>
            <p:nvPr/>
          </p:nvGrpSpPr>
          <p:grpSpPr>
            <a:xfrm>
              <a:off x="7770652" y="1367593"/>
              <a:ext cx="820034" cy="187786"/>
              <a:chOff x="4005100" y="3437025"/>
              <a:chExt cx="535375" cy="122600"/>
            </a:xfrm>
          </p:grpSpPr>
          <p:sp>
            <p:nvSpPr>
              <p:cNvPr id="738" name="Google Shape;905;p43">
                <a:extLst>
                  <a:ext uri="{FF2B5EF4-FFF2-40B4-BE49-F238E27FC236}">
                    <a16:creationId xmlns:a16="http://schemas.microsoft.com/office/drawing/2014/main" id="{69DE7952-6431-0F0B-94BC-3C721B638D2E}"/>
                  </a:ext>
                </a:extLst>
              </p:cNvPr>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6;p43">
                <a:extLst>
                  <a:ext uri="{FF2B5EF4-FFF2-40B4-BE49-F238E27FC236}">
                    <a16:creationId xmlns:a16="http://schemas.microsoft.com/office/drawing/2014/main" id="{FF77F7EB-EA4F-C66A-30AA-829924E24AA7}"/>
                  </a:ext>
                </a:extLst>
              </p:cNvPr>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14955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3D781A31-4D6C-AE67-A23F-85E4C2870AE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8C32133-F9A3-91DC-E4BD-8FE1C21290AC}"/>
              </a:ext>
            </a:extLst>
          </p:cNvPr>
          <p:cNvSpPr/>
          <p:nvPr/>
        </p:nvSpPr>
        <p:spPr>
          <a:xfrm>
            <a:off x="1824269" y="2224666"/>
            <a:ext cx="5678218" cy="2476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a:extLst>
              <a:ext uri="{FF2B5EF4-FFF2-40B4-BE49-F238E27FC236}">
                <a16:creationId xmlns:a16="http://schemas.microsoft.com/office/drawing/2014/main" id="{6F6C8F89-F996-01F0-69FE-04E5287B6669}"/>
              </a:ext>
            </a:extLst>
          </p:cNvPr>
          <p:cNvSpPr txBox="1">
            <a:spLocks noGrp="1"/>
          </p:cNvSpPr>
          <p:nvPr>
            <p:ph type="title"/>
          </p:nvPr>
        </p:nvSpPr>
        <p:spPr>
          <a:xfrm>
            <a:off x="715125" y="731525"/>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Các chức năng của người dùng khách</a:t>
            </a:r>
            <a:endParaRPr sz="3000" b="1" dirty="0">
              <a:latin typeface="+mj-lt"/>
            </a:endParaRPr>
          </a:p>
        </p:txBody>
      </p:sp>
      <p:sp>
        <p:nvSpPr>
          <p:cNvPr id="775" name="Google Shape;775;p38">
            <a:extLst>
              <a:ext uri="{FF2B5EF4-FFF2-40B4-BE49-F238E27FC236}">
                <a16:creationId xmlns:a16="http://schemas.microsoft.com/office/drawing/2014/main" id="{FA9CBADC-7F0C-086E-0794-82BB8CF545FE}"/>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0C9710BD-0AA4-D81E-088F-7E31CB147698}"/>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CCE71CD2-705C-3917-A52A-24B47FA11CF9}"/>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3C8C9CF-096A-607B-1F85-2CE4160DE6C2}"/>
              </a:ext>
            </a:extLst>
          </p:cNvPr>
          <p:cNvPicPr>
            <a:picLocks noChangeAspect="1"/>
          </p:cNvPicPr>
          <p:nvPr/>
        </p:nvPicPr>
        <p:blipFill>
          <a:blip r:embed="rId3"/>
          <a:stretch>
            <a:fillRect/>
          </a:stretch>
        </p:blipFill>
        <p:spPr>
          <a:xfrm>
            <a:off x="1879353" y="2268734"/>
            <a:ext cx="5580380" cy="2389505"/>
          </a:xfrm>
          <a:prstGeom prst="rect">
            <a:avLst/>
          </a:prstGeom>
        </p:spPr>
      </p:pic>
      <p:sp>
        <p:nvSpPr>
          <p:cNvPr id="7" name="TextBox 6">
            <a:extLst>
              <a:ext uri="{FF2B5EF4-FFF2-40B4-BE49-F238E27FC236}">
                <a16:creationId xmlns:a16="http://schemas.microsoft.com/office/drawing/2014/main" id="{61C172B0-8BF1-B4DB-E905-3ADEBDB6BEB9}"/>
              </a:ext>
            </a:extLst>
          </p:cNvPr>
          <p:cNvSpPr txBox="1"/>
          <p:nvPr/>
        </p:nvSpPr>
        <p:spPr>
          <a:xfrm>
            <a:off x="1365222" y="1402457"/>
            <a:ext cx="6692746" cy="738664"/>
          </a:xfrm>
          <a:prstGeom prst="rect">
            <a:avLst/>
          </a:prstGeom>
          <a:noFill/>
        </p:spPr>
        <p:txBody>
          <a:bodyPr wrap="square">
            <a:spAutoFit/>
          </a:bodyPr>
          <a:lstStyle/>
          <a:p>
            <a:pPr algn="just"/>
            <a:r>
              <a:rPr lang="en-US" sz="1400" dirty="0">
                <a:effectLst/>
                <a:latin typeface="+mj-lt"/>
                <a:ea typeface="SimSun" panose="02010600030101010101" pitchFamily="2" charset="-122"/>
                <a:cs typeface="Times New Roman" panose="02020603050405020304" pitchFamily="18" charset="0"/>
              </a:rPr>
              <a:t>Giao </a:t>
            </a:r>
            <a:r>
              <a:rPr lang="en-US" sz="1400" dirty="0" err="1">
                <a:effectLst/>
                <a:latin typeface="+mj-lt"/>
                <a:ea typeface="SimSun" panose="02010600030101010101" pitchFamily="2" charset="-122"/>
                <a:cs typeface="Times New Roman" panose="02020603050405020304" pitchFamily="18" charset="0"/>
              </a:rPr>
              <a:t>diện</a:t>
            </a:r>
            <a:r>
              <a:rPr lang="en-US" sz="1400" dirty="0">
                <a:effectLst/>
                <a:latin typeface="+mj-lt"/>
                <a:ea typeface="SimSun" panose="02010600030101010101" pitchFamily="2" charset="-122"/>
                <a:cs typeface="Times New Roman" panose="02020603050405020304" pitchFamily="18" charset="0"/>
              </a:rPr>
              <a:t> </a:t>
            </a:r>
            <a:r>
              <a:rPr lang="en-US" sz="1400" dirty="0" err="1">
                <a:effectLst/>
                <a:latin typeface="+mj-lt"/>
                <a:ea typeface="SimSun" panose="02010600030101010101" pitchFamily="2" charset="-122"/>
                <a:cs typeface="Times New Roman" panose="02020603050405020304" pitchFamily="18" charset="0"/>
              </a:rPr>
              <a:t>bình</a:t>
            </a:r>
            <a:r>
              <a:rPr lang="en-US" sz="1400" dirty="0">
                <a:effectLst/>
                <a:latin typeface="+mj-lt"/>
                <a:ea typeface="SimSun" panose="02010600030101010101" pitchFamily="2" charset="-122"/>
                <a:cs typeface="Times New Roman" panose="02020603050405020304" pitchFamily="18" charset="0"/>
              </a:rPr>
              <a:t> </a:t>
            </a:r>
            <a:r>
              <a:rPr lang="en-US" sz="1400" dirty="0" err="1">
                <a:effectLst/>
                <a:latin typeface="+mj-lt"/>
                <a:ea typeface="SimSun" panose="02010600030101010101" pitchFamily="2" charset="-122"/>
                <a:cs typeface="Times New Roman" panose="02020603050405020304" pitchFamily="18" charset="0"/>
              </a:rPr>
              <a:t>luận</a:t>
            </a:r>
            <a:r>
              <a:rPr lang="en-US" sz="1400" dirty="0">
                <a:effectLst/>
                <a:latin typeface="+mj-lt"/>
                <a:ea typeface="SimSun" panose="02010600030101010101" pitchFamily="2" charset="-122"/>
                <a:cs typeface="Times New Roman" panose="02020603050405020304" pitchFamily="18" charset="0"/>
              </a:rPr>
              <a:t> </a:t>
            </a:r>
            <a:r>
              <a:rPr lang="en-US" sz="1400" dirty="0" err="1">
                <a:effectLst/>
                <a:latin typeface="+mj-lt"/>
                <a:ea typeface="SimSun" panose="02010600030101010101" pitchFamily="2" charset="-122"/>
                <a:cs typeface="Times New Roman" panose="02020603050405020304" pitchFamily="18" charset="0"/>
              </a:rPr>
              <a:t>với</a:t>
            </a:r>
            <a:r>
              <a:rPr lang="en-US" sz="1400" dirty="0">
                <a:effectLst/>
                <a:latin typeface="+mj-lt"/>
                <a:ea typeface="SimSun" panose="02010600030101010101" pitchFamily="2" charset="-122"/>
                <a:cs typeface="Times New Roman" panose="02020603050405020304" pitchFamily="18" charset="0"/>
              </a:rPr>
              <a:t> h</a:t>
            </a:r>
            <a:r>
              <a:rPr lang="vi-VN" sz="1400" dirty="0">
                <a:effectLst/>
                <a:latin typeface="+mn-lt"/>
                <a:ea typeface="SimSun" panose="02010600030101010101" pitchFamily="2" charset="-122"/>
                <a:cs typeface="Times New Roman" panose="02020603050405020304" pitchFamily="18" charset="0"/>
              </a:rPr>
              <a:t>ệ</a:t>
            </a:r>
            <a:r>
              <a:rPr lang="vi-VN" sz="1400" dirty="0">
                <a:effectLst/>
                <a:latin typeface="+mj-lt"/>
                <a:ea typeface="SimSun" panose="02010600030101010101" pitchFamily="2" charset="-122"/>
                <a:cs typeface="Times New Roman" panose="02020603050405020304" pitchFamily="18" charset="0"/>
              </a:rPr>
              <a:t> </a:t>
            </a:r>
            <a:r>
              <a:rPr lang="vi-VN" sz="1400" dirty="0">
                <a:effectLst/>
                <a:latin typeface="+mn-lt"/>
                <a:ea typeface="SimSun" panose="02010600030101010101" pitchFamily="2" charset="-122"/>
                <a:cs typeface="Times New Roman" panose="02020603050405020304" pitchFamily="18" charset="0"/>
              </a:rPr>
              <a:t>thống bình luận được thiết kế theo mô hình phân cấp (Nested Comments). Người dùng có thể trả lời trực tiếp (Reply) một bình luận cụ thể, tạo ra các luồng thảo luận rõ ràng, mạch lạc.</a:t>
            </a:r>
            <a:endParaRPr lang="en-US" dirty="0">
              <a:latin typeface="+mn-lt"/>
            </a:endParaRPr>
          </a:p>
        </p:txBody>
      </p:sp>
      <p:grpSp>
        <p:nvGrpSpPr>
          <p:cNvPr id="8" name="Google Shape;528;p32">
            <a:extLst>
              <a:ext uri="{FF2B5EF4-FFF2-40B4-BE49-F238E27FC236}">
                <a16:creationId xmlns:a16="http://schemas.microsoft.com/office/drawing/2014/main" id="{D99E2D3A-9F3F-AB47-A0E0-10DC0D7147B0}"/>
              </a:ext>
            </a:extLst>
          </p:cNvPr>
          <p:cNvGrpSpPr/>
          <p:nvPr/>
        </p:nvGrpSpPr>
        <p:grpSpPr>
          <a:xfrm>
            <a:off x="8011974" y="2812053"/>
            <a:ext cx="603495" cy="1371596"/>
            <a:chOff x="3724575" y="3497700"/>
            <a:chExt cx="603495" cy="1371596"/>
          </a:xfrm>
        </p:grpSpPr>
        <p:sp>
          <p:nvSpPr>
            <p:cNvPr id="9" name="Google Shape;529;p32">
              <a:extLst>
                <a:ext uri="{FF2B5EF4-FFF2-40B4-BE49-F238E27FC236}">
                  <a16:creationId xmlns:a16="http://schemas.microsoft.com/office/drawing/2014/main" id="{4A86F3C0-F8F4-3B4E-F6FC-0E88692E8AC6}"/>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0;p32">
              <a:extLst>
                <a:ext uri="{FF2B5EF4-FFF2-40B4-BE49-F238E27FC236}">
                  <a16:creationId xmlns:a16="http://schemas.microsoft.com/office/drawing/2014/main" id="{C4F8ABB2-D428-20E9-D321-280A0F9F8FA3}"/>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2">
              <a:extLst>
                <a:ext uri="{FF2B5EF4-FFF2-40B4-BE49-F238E27FC236}">
                  <a16:creationId xmlns:a16="http://schemas.microsoft.com/office/drawing/2014/main" id="{4C7A302E-9764-F7CF-35D2-E22F1EA3A324}"/>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2">
              <a:extLst>
                <a:ext uri="{FF2B5EF4-FFF2-40B4-BE49-F238E27FC236}">
                  <a16:creationId xmlns:a16="http://schemas.microsoft.com/office/drawing/2014/main" id="{EC163526-A8F4-5DFD-D5A2-2EDB8FD0D9E0}"/>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2">
              <a:extLst>
                <a:ext uri="{FF2B5EF4-FFF2-40B4-BE49-F238E27FC236}">
                  <a16:creationId xmlns:a16="http://schemas.microsoft.com/office/drawing/2014/main" id="{04383CE5-B374-37CC-CA93-BBB5812BF4CC}"/>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2">
              <a:extLst>
                <a:ext uri="{FF2B5EF4-FFF2-40B4-BE49-F238E27FC236}">
                  <a16:creationId xmlns:a16="http://schemas.microsoft.com/office/drawing/2014/main" id="{4E0135A0-E997-C521-994A-C722EF20F38A}"/>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84;p45">
            <a:extLst>
              <a:ext uri="{FF2B5EF4-FFF2-40B4-BE49-F238E27FC236}">
                <a16:creationId xmlns:a16="http://schemas.microsoft.com/office/drawing/2014/main" id="{9418DEDA-636A-B891-663A-11ACCA4858FD}"/>
              </a:ext>
            </a:extLst>
          </p:cNvPr>
          <p:cNvGrpSpPr/>
          <p:nvPr/>
        </p:nvGrpSpPr>
        <p:grpSpPr>
          <a:xfrm>
            <a:off x="1146030" y="3372778"/>
            <a:ext cx="502800" cy="502800"/>
            <a:chOff x="7014301" y="2017350"/>
            <a:chExt cx="502800" cy="502800"/>
          </a:xfrm>
        </p:grpSpPr>
        <p:sp>
          <p:nvSpPr>
            <p:cNvPr id="16" name="Google Shape;985;p45">
              <a:extLst>
                <a:ext uri="{FF2B5EF4-FFF2-40B4-BE49-F238E27FC236}">
                  <a16:creationId xmlns:a16="http://schemas.microsoft.com/office/drawing/2014/main" id="{17498DEB-366F-D551-346B-FD1750B675B7}"/>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86;p45">
              <a:extLst>
                <a:ext uri="{FF2B5EF4-FFF2-40B4-BE49-F238E27FC236}">
                  <a16:creationId xmlns:a16="http://schemas.microsoft.com/office/drawing/2014/main" id="{6766DBCB-EB91-8586-9517-4EC07D155A36}"/>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2;p45">
            <a:extLst>
              <a:ext uri="{FF2B5EF4-FFF2-40B4-BE49-F238E27FC236}">
                <a16:creationId xmlns:a16="http://schemas.microsoft.com/office/drawing/2014/main" id="{977D91D9-FAFE-E90A-CC47-48BE2BC71190}"/>
              </a:ext>
            </a:extLst>
          </p:cNvPr>
          <p:cNvGrpSpPr/>
          <p:nvPr/>
        </p:nvGrpSpPr>
        <p:grpSpPr>
          <a:xfrm>
            <a:off x="1145981" y="4058585"/>
            <a:ext cx="502899" cy="502899"/>
            <a:chOff x="858700" y="1967475"/>
            <a:chExt cx="605100" cy="605100"/>
          </a:xfrm>
        </p:grpSpPr>
        <p:sp>
          <p:nvSpPr>
            <p:cNvPr id="19" name="Google Shape;1003;p45">
              <a:extLst>
                <a:ext uri="{FF2B5EF4-FFF2-40B4-BE49-F238E27FC236}">
                  <a16:creationId xmlns:a16="http://schemas.microsoft.com/office/drawing/2014/main" id="{8463C1BA-F72D-42F1-B54F-BDDCAD988B8B}"/>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4;p45">
              <a:extLst>
                <a:ext uri="{FF2B5EF4-FFF2-40B4-BE49-F238E27FC236}">
                  <a16:creationId xmlns:a16="http://schemas.microsoft.com/office/drawing/2014/main" id="{1638E437-2CE8-3EED-FE8E-9A82AC074D75}"/>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5;p45">
            <a:extLst>
              <a:ext uri="{FF2B5EF4-FFF2-40B4-BE49-F238E27FC236}">
                <a16:creationId xmlns:a16="http://schemas.microsoft.com/office/drawing/2014/main" id="{970DC329-D9AC-4FDF-591C-1D5A452B795A}"/>
              </a:ext>
            </a:extLst>
          </p:cNvPr>
          <p:cNvGrpSpPr/>
          <p:nvPr/>
        </p:nvGrpSpPr>
        <p:grpSpPr>
          <a:xfrm>
            <a:off x="1086930" y="2627279"/>
            <a:ext cx="621000" cy="621000"/>
            <a:chOff x="416300" y="4058211"/>
            <a:chExt cx="621000" cy="621000"/>
          </a:xfrm>
        </p:grpSpPr>
        <p:sp>
          <p:nvSpPr>
            <p:cNvPr id="22" name="Google Shape;1006;p45">
              <a:extLst>
                <a:ext uri="{FF2B5EF4-FFF2-40B4-BE49-F238E27FC236}">
                  <a16:creationId xmlns:a16="http://schemas.microsoft.com/office/drawing/2014/main" id="{501ECE10-2B91-0E2E-4F61-B2824105A9D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7;p45">
              <a:extLst>
                <a:ext uri="{FF2B5EF4-FFF2-40B4-BE49-F238E27FC236}">
                  <a16:creationId xmlns:a16="http://schemas.microsoft.com/office/drawing/2014/main" id="{27C0A841-9ADF-FA94-7E34-BB5001BC0F09}"/>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2328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1">
          <a:extLst>
            <a:ext uri="{FF2B5EF4-FFF2-40B4-BE49-F238E27FC236}">
              <a16:creationId xmlns:a16="http://schemas.microsoft.com/office/drawing/2014/main" id="{D386BBE3-59D2-9FA6-2F87-3AC6D0993445}"/>
            </a:ext>
          </a:extLst>
        </p:cNvPr>
        <p:cNvGrpSpPr/>
        <p:nvPr/>
      </p:nvGrpSpPr>
      <p:grpSpPr>
        <a:xfrm>
          <a:off x="0" y="0"/>
          <a:ext cx="0" cy="0"/>
          <a:chOff x="0" y="0"/>
          <a:chExt cx="0" cy="0"/>
        </a:xfrm>
      </p:grpSpPr>
      <p:sp>
        <p:nvSpPr>
          <p:cNvPr id="1012" name="Google Shape;1012;p46">
            <a:extLst>
              <a:ext uri="{FF2B5EF4-FFF2-40B4-BE49-F238E27FC236}">
                <a16:creationId xmlns:a16="http://schemas.microsoft.com/office/drawing/2014/main" id="{5C68CDB2-41E5-925D-70D4-EA5A3E3FB3F6}"/>
              </a:ext>
            </a:extLst>
          </p:cNvPr>
          <p:cNvSpPr txBox="1">
            <a:spLocks noGrp="1"/>
          </p:cNvSpPr>
          <p:nvPr>
            <p:ph type="title"/>
          </p:nvPr>
        </p:nvSpPr>
        <p:spPr>
          <a:xfrm>
            <a:off x="2379391" y="811678"/>
            <a:ext cx="4368038" cy="9028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mj-lt"/>
              </a:rPr>
              <a:t>Giao </a:t>
            </a:r>
            <a:r>
              <a:rPr lang="en-US" b="1" dirty="0" err="1">
                <a:latin typeface="+mj-lt"/>
              </a:rPr>
              <a:t>diện</a:t>
            </a:r>
            <a:r>
              <a:rPr lang="en-US" b="1" dirty="0">
                <a:latin typeface="+mj-lt"/>
              </a:rPr>
              <a:t> </a:t>
            </a:r>
            <a:r>
              <a:rPr lang="en-US" b="1" dirty="0" err="1">
                <a:latin typeface="+mj-lt"/>
              </a:rPr>
              <a:t>tài</a:t>
            </a:r>
            <a:r>
              <a:rPr lang="en-US" b="1" dirty="0">
                <a:latin typeface="+mj-lt"/>
              </a:rPr>
              <a:t> </a:t>
            </a:r>
            <a:r>
              <a:rPr lang="en-US" b="1" dirty="0" err="1">
                <a:latin typeface="+mj-lt"/>
              </a:rPr>
              <a:t>liệu</a:t>
            </a:r>
            <a:endParaRPr b="1" dirty="0">
              <a:latin typeface="+mj-lt"/>
            </a:endParaRPr>
          </a:p>
        </p:txBody>
      </p:sp>
      <p:grpSp>
        <p:nvGrpSpPr>
          <p:cNvPr id="1014" name="Google Shape;1014;p46">
            <a:extLst>
              <a:ext uri="{FF2B5EF4-FFF2-40B4-BE49-F238E27FC236}">
                <a16:creationId xmlns:a16="http://schemas.microsoft.com/office/drawing/2014/main" id="{11D4802E-694E-9465-E706-E8FF38955059}"/>
              </a:ext>
            </a:extLst>
          </p:cNvPr>
          <p:cNvGrpSpPr/>
          <p:nvPr/>
        </p:nvGrpSpPr>
        <p:grpSpPr>
          <a:xfrm>
            <a:off x="3800671" y="1714500"/>
            <a:ext cx="4999053" cy="2688040"/>
            <a:chOff x="4754850" y="887475"/>
            <a:chExt cx="3763400" cy="3725700"/>
          </a:xfrm>
        </p:grpSpPr>
        <p:sp>
          <p:nvSpPr>
            <p:cNvPr id="1015" name="Google Shape;1015;p46">
              <a:extLst>
                <a:ext uri="{FF2B5EF4-FFF2-40B4-BE49-F238E27FC236}">
                  <a16:creationId xmlns:a16="http://schemas.microsoft.com/office/drawing/2014/main" id="{77B87EB9-1170-2D00-FF3D-6252164543D6}"/>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a:extLst>
                <a:ext uri="{FF2B5EF4-FFF2-40B4-BE49-F238E27FC236}">
                  <a16:creationId xmlns:a16="http://schemas.microsoft.com/office/drawing/2014/main" id="{653C86C1-47FD-F0CC-A1E2-A0353525D621}"/>
                </a:ext>
              </a:extLst>
            </p:cNvPr>
            <p:cNvGrpSpPr/>
            <p:nvPr/>
          </p:nvGrpSpPr>
          <p:grpSpPr>
            <a:xfrm>
              <a:off x="4754850" y="887475"/>
              <a:ext cx="3674404" cy="3616200"/>
              <a:chOff x="4754850" y="887475"/>
              <a:chExt cx="3674404" cy="3616200"/>
            </a:xfrm>
          </p:grpSpPr>
          <p:sp>
            <p:nvSpPr>
              <p:cNvPr id="1017" name="Google Shape;1017;p46">
                <a:extLst>
                  <a:ext uri="{FF2B5EF4-FFF2-40B4-BE49-F238E27FC236}">
                    <a16:creationId xmlns:a16="http://schemas.microsoft.com/office/drawing/2014/main" id="{07289780-F9C7-40C1-BA22-78774558C90C}"/>
                  </a:ext>
                </a:extLst>
              </p:cNvPr>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18" name="Google Shape;1018;p46">
                <a:extLst>
                  <a:ext uri="{FF2B5EF4-FFF2-40B4-BE49-F238E27FC236}">
                    <a16:creationId xmlns:a16="http://schemas.microsoft.com/office/drawing/2014/main" id="{94D3C026-2691-A044-EA15-3DC5153141A5}"/>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a:extLst>
                  <a:ext uri="{FF2B5EF4-FFF2-40B4-BE49-F238E27FC236}">
                    <a16:creationId xmlns:a16="http://schemas.microsoft.com/office/drawing/2014/main" id="{A279A0F1-B153-6837-B413-44068AD83032}"/>
                  </a:ext>
                </a:extLst>
              </p:cNvPr>
              <p:cNvGrpSpPr/>
              <p:nvPr/>
            </p:nvGrpSpPr>
            <p:grpSpPr>
              <a:xfrm>
                <a:off x="7492324" y="978977"/>
                <a:ext cx="845101" cy="183000"/>
                <a:chOff x="1605849" y="363963"/>
                <a:chExt cx="845101" cy="183000"/>
              </a:xfrm>
            </p:grpSpPr>
            <p:sp>
              <p:nvSpPr>
                <p:cNvPr id="1020" name="Google Shape;1020;p46">
                  <a:extLst>
                    <a:ext uri="{FF2B5EF4-FFF2-40B4-BE49-F238E27FC236}">
                      <a16:creationId xmlns:a16="http://schemas.microsoft.com/office/drawing/2014/main" id="{27F367F5-7942-A322-15EB-9F7DE3FE8D81}"/>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a:extLst>
                    <a:ext uri="{FF2B5EF4-FFF2-40B4-BE49-F238E27FC236}">
                      <a16:creationId xmlns:a16="http://schemas.microsoft.com/office/drawing/2014/main" id="{59AA91B4-0077-70BF-4D80-66151CEA7F3B}"/>
                    </a:ext>
                  </a:extLst>
                </p:cNvPr>
                <p:cNvGrpSpPr/>
                <p:nvPr/>
              </p:nvGrpSpPr>
              <p:grpSpPr>
                <a:xfrm>
                  <a:off x="2267950" y="363963"/>
                  <a:ext cx="183000" cy="183000"/>
                  <a:chOff x="8225400" y="367488"/>
                  <a:chExt cx="183000" cy="183000"/>
                </a:xfrm>
              </p:grpSpPr>
              <p:cxnSp>
                <p:nvCxnSpPr>
                  <p:cNvPr id="1022" name="Google Shape;1022;p46">
                    <a:extLst>
                      <a:ext uri="{FF2B5EF4-FFF2-40B4-BE49-F238E27FC236}">
                        <a16:creationId xmlns:a16="http://schemas.microsoft.com/office/drawing/2014/main" id="{6A96B509-9641-81DA-BB5A-DA4446FC1BFC}"/>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a:extLst>
                      <a:ext uri="{FF2B5EF4-FFF2-40B4-BE49-F238E27FC236}">
                        <a16:creationId xmlns:a16="http://schemas.microsoft.com/office/drawing/2014/main" id="{9D80E22F-8F3F-CC5A-9E27-EEF382A7A391}"/>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a:extLst>
                    <a:ext uri="{FF2B5EF4-FFF2-40B4-BE49-F238E27FC236}">
                      <a16:creationId xmlns:a16="http://schemas.microsoft.com/office/drawing/2014/main" id="{EDF01A80-5EEB-FBD9-C5A6-C62ABD9C6890}"/>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a:extLst>
              <a:ext uri="{FF2B5EF4-FFF2-40B4-BE49-F238E27FC236}">
                <a16:creationId xmlns:a16="http://schemas.microsoft.com/office/drawing/2014/main" id="{81E3E26F-3E10-EE19-64B3-A688B375DA69}"/>
              </a:ext>
            </a:extLst>
          </p:cNvPr>
          <p:cNvSpPr/>
          <p:nvPr/>
        </p:nvSpPr>
        <p:spPr>
          <a:xfrm>
            <a:off x="1500283" y="431258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a:extLst>
              <a:ext uri="{FF2B5EF4-FFF2-40B4-BE49-F238E27FC236}">
                <a16:creationId xmlns:a16="http://schemas.microsoft.com/office/drawing/2014/main" id="{B2801CCB-5C88-6133-56B8-AD8AE9C3F0C2}"/>
              </a:ext>
            </a:extLst>
          </p:cNvPr>
          <p:cNvSpPr/>
          <p:nvPr/>
        </p:nvSpPr>
        <p:spPr>
          <a:xfrm>
            <a:off x="1964428" y="416175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958CEC3F-8F29-0DF0-210C-EA9FD308C478}"/>
              </a:ext>
            </a:extLst>
          </p:cNvPr>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1">
            <a:extLst>
              <a:ext uri="{FF2B5EF4-FFF2-40B4-BE49-F238E27FC236}">
                <a16:creationId xmlns:a16="http://schemas.microsoft.com/office/drawing/2014/main" id="{62A863C6-9504-D121-4CC0-727CF14BD516}"/>
              </a:ext>
            </a:extLst>
          </p:cNvPr>
          <p:cNvSpPr>
            <a:spLocks noChangeArrowheads="1"/>
          </p:cNvSpPr>
          <p:nvPr/>
        </p:nvSpPr>
        <p:spPr bwMode="auto">
          <a:xfrm>
            <a:off x="545729" y="1901725"/>
            <a:ext cx="306479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vi-VN" sz="1800" dirty="0"/>
              <a:t>Giao diện chính của </a:t>
            </a:r>
            <a:r>
              <a:rPr lang="en-US" sz="1800" dirty="0" err="1"/>
              <a:t>tài</a:t>
            </a:r>
            <a:r>
              <a:rPr lang="en-US" sz="1800" dirty="0"/>
              <a:t> </a:t>
            </a:r>
            <a:r>
              <a:rPr lang="en-US" sz="1800" dirty="0" err="1"/>
              <a:t>liệu</a:t>
            </a:r>
            <a:r>
              <a:rPr lang="en-US" sz="1800" dirty="0"/>
              <a:t> </a:t>
            </a:r>
            <a:r>
              <a:rPr lang="vi-VN" sz="1800" dirty="0"/>
              <a:t>hiển thị danh sách các tài liệu hiện có, được trình bày dưới dạng lưới (Grid) hoặc danh sách (List) để tối ưu không gian hiển thị.</a:t>
            </a:r>
            <a:endParaRPr lang="en-US" sz="1800" dirty="0"/>
          </a:p>
        </p:txBody>
      </p:sp>
      <p:pic>
        <p:nvPicPr>
          <p:cNvPr id="2" name="Picture 1">
            <a:extLst>
              <a:ext uri="{FF2B5EF4-FFF2-40B4-BE49-F238E27FC236}">
                <a16:creationId xmlns:a16="http://schemas.microsoft.com/office/drawing/2014/main" id="{E0157E1C-2030-024C-25B5-14D4ED040C8B}"/>
              </a:ext>
            </a:extLst>
          </p:cNvPr>
          <p:cNvPicPr>
            <a:picLocks noChangeAspect="1"/>
          </p:cNvPicPr>
          <p:nvPr/>
        </p:nvPicPr>
        <p:blipFill>
          <a:blip r:embed="rId3"/>
          <a:stretch>
            <a:fillRect/>
          </a:stretch>
        </p:blipFill>
        <p:spPr>
          <a:xfrm>
            <a:off x="3813613" y="1985377"/>
            <a:ext cx="4867004" cy="2328031"/>
          </a:xfrm>
          <a:prstGeom prst="rect">
            <a:avLst/>
          </a:prstGeom>
        </p:spPr>
      </p:pic>
      <p:grpSp>
        <p:nvGrpSpPr>
          <p:cNvPr id="6" name="Google Shape;10295;p67">
            <a:extLst>
              <a:ext uri="{FF2B5EF4-FFF2-40B4-BE49-F238E27FC236}">
                <a16:creationId xmlns:a16="http://schemas.microsoft.com/office/drawing/2014/main" id="{B02096B6-D3D8-5509-CB2C-E380D9E90DED}"/>
              </a:ext>
            </a:extLst>
          </p:cNvPr>
          <p:cNvGrpSpPr/>
          <p:nvPr/>
        </p:nvGrpSpPr>
        <p:grpSpPr>
          <a:xfrm>
            <a:off x="7930251" y="1053295"/>
            <a:ext cx="408156" cy="343737"/>
            <a:chOff x="2171474" y="3369229"/>
            <a:chExt cx="408156" cy="343737"/>
          </a:xfrm>
          <a:solidFill>
            <a:schemeClr val="accent3">
              <a:lumMod val="25000"/>
            </a:schemeClr>
          </a:solidFill>
        </p:grpSpPr>
        <p:sp>
          <p:nvSpPr>
            <p:cNvPr id="7" name="Google Shape;10296;p67">
              <a:extLst>
                <a:ext uri="{FF2B5EF4-FFF2-40B4-BE49-F238E27FC236}">
                  <a16:creationId xmlns:a16="http://schemas.microsoft.com/office/drawing/2014/main" id="{F7335102-11B6-899B-AA7F-E992A6267825}"/>
                </a:ext>
              </a:extLst>
            </p:cNvPr>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8" name="Google Shape;10297;p67">
              <a:extLst>
                <a:ext uri="{FF2B5EF4-FFF2-40B4-BE49-F238E27FC236}">
                  <a16:creationId xmlns:a16="http://schemas.microsoft.com/office/drawing/2014/main" id="{E855AC35-6E60-A0D0-218A-63E01A983E9A}"/>
                </a:ext>
              </a:extLst>
            </p:cNvPr>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9" name="Google Shape;10298;p67">
              <a:extLst>
                <a:ext uri="{FF2B5EF4-FFF2-40B4-BE49-F238E27FC236}">
                  <a16:creationId xmlns:a16="http://schemas.microsoft.com/office/drawing/2014/main" id="{72F096EC-60B9-89F5-93DF-8AD36DA2A873}"/>
                </a:ext>
              </a:extLst>
            </p:cNvPr>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0" name="Google Shape;10299;p67">
              <a:extLst>
                <a:ext uri="{FF2B5EF4-FFF2-40B4-BE49-F238E27FC236}">
                  <a16:creationId xmlns:a16="http://schemas.microsoft.com/office/drawing/2014/main" id="{4061DBDE-CA74-BBDC-4AD2-74D250457849}"/>
                </a:ext>
              </a:extLst>
            </p:cNvPr>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10000"/>
                  </a:schemeClr>
                </a:solidFill>
              </a:endParaRPr>
            </a:p>
          </p:txBody>
        </p:sp>
      </p:grpSp>
      <p:grpSp>
        <p:nvGrpSpPr>
          <p:cNvPr id="14" name="Google Shape;1346;p53">
            <a:extLst>
              <a:ext uri="{FF2B5EF4-FFF2-40B4-BE49-F238E27FC236}">
                <a16:creationId xmlns:a16="http://schemas.microsoft.com/office/drawing/2014/main" id="{0E868BB2-CB15-5081-13BC-4D9452FF1CD4}"/>
              </a:ext>
            </a:extLst>
          </p:cNvPr>
          <p:cNvGrpSpPr/>
          <p:nvPr/>
        </p:nvGrpSpPr>
        <p:grpSpPr>
          <a:xfrm>
            <a:off x="545729" y="931014"/>
            <a:ext cx="1394886" cy="681020"/>
            <a:chOff x="4887449" y="3733884"/>
            <a:chExt cx="1394886" cy="681020"/>
          </a:xfrm>
        </p:grpSpPr>
        <p:sp>
          <p:nvSpPr>
            <p:cNvPr id="15" name="Google Shape;1347;p53">
              <a:extLst>
                <a:ext uri="{FF2B5EF4-FFF2-40B4-BE49-F238E27FC236}">
                  <a16:creationId xmlns:a16="http://schemas.microsoft.com/office/drawing/2014/main" id="{8278227B-C9BA-61F4-12A0-9E0D04A42D51}"/>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8;p53">
              <a:extLst>
                <a:ext uri="{FF2B5EF4-FFF2-40B4-BE49-F238E27FC236}">
                  <a16:creationId xmlns:a16="http://schemas.microsoft.com/office/drawing/2014/main" id="{3E02CF09-7BC0-A8DE-A37D-A6640253C684}"/>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9113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1">
          <a:extLst>
            <a:ext uri="{FF2B5EF4-FFF2-40B4-BE49-F238E27FC236}">
              <a16:creationId xmlns:a16="http://schemas.microsoft.com/office/drawing/2014/main" id="{EF1F226B-EBC4-A68A-D7E3-D17778AB54A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6B0DCFA-1961-D098-0A7E-788A2A2A6BBB}"/>
              </a:ext>
            </a:extLst>
          </p:cNvPr>
          <p:cNvSpPr/>
          <p:nvPr/>
        </p:nvSpPr>
        <p:spPr>
          <a:xfrm>
            <a:off x="4258129" y="2545950"/>
            <a:ext cx="4519741" cy="21384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7" name="Google Shape;837;p40">
            <a:extLst>
              <a:ext uri="{FF2B5EF4-FFF2-40B4-BE49-F238E27FC236}">
                <a16:creationId xmlns:a16="http://schemas.microsoft.com/office/drawing/2014/main" id="{FADCF70D-99F8-E5C1-4110-9E3AD04D9A78}"/>
              </a:ext>
            </a:extLst>
          </p:cNvPr>
          <p:cNvSpPr txBox="1">
            <a:spLocks noGrp="1"/>
          </p:cNvSpPr>
          <p:nvPr>
            <p:ph type="title"/>
          </p:nvPr>
        </p:nvSpPr>
        <p:spPr>
          <a:xfrm>
            <a:off x="704319" y="677799"/>
            <a:ext cx="77157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n-lt"/>
              </a:rPr>
              <a:t>Giao </a:t>
            </a:r>
            <a:r>
              <a:rPr lang="en-US" b="1" dirty="0" err="1">
                <a:latin typeface="+mn-lt"/>
              </a:rPr>
              <a:t>diện</a:t>
            </a:r>
            <a:r>
              <a:rPr lang="en-US" b="1" dirty="0">
                <a:latin typeface="+mn-lt"/>
              </a:rPr>
              <a:t> </a:t>
            </a:r>
            <a:r>
              <a:rPr lang="en-US" b="1" dirty="0" err="1">
                <a:latin typeface="+mn-lt"/>
              </a:rPr>
              <a:t>chức</a:t>
            </a:r>
            <a:r>
              <a:rPr lang="en-US" b="1" dirty="0">
                <a:latin typeface="+mn-lt"/>
              </a:rPr>
              <a:t> </a:t>
            </a:r>
            <a:r>
              <a:rPr lang="en-US" b="1" dirty="0" err="1">
                <a:latin typeface="+mn-lt"/>
              </a:rPr>
              <a:t>năng</a:t>
            </a:r>
            <a:r>
              <a:rPr lang="en-US" b="1" dirty="0">
                <a:latin typeface="+mn-lt"/>
              </a:rPr>
              <a:t> </a:t>
            </a:r>
            <a:r>
              <a:rPr lang="en-US" b="1" dirty="0" err="1">
                <a:latin typeface="+mn-lt"/>
              </a:rPr>
              <a:t>báo</a:t>
            </a:r>
            <a:r>
              <a:rPr lang="en-US" b="1" dirty="0">
                <a:latin typeface="+mn-lt"/>
              </a:rPr>
              <a:t> </a:t>
            </a:r>
            <a:r>
              <a:rPr lang="en-US" b="1" dirty="0" err="1">
                <a:latin typeface="+mn-lt"/>
              </a:rPr>
              <a:t>cáo</a:t>
            </a:r>
            <a:endParaRPr b="1" dirty="0">
              <a:latin typeface="+mn-lt"/>
            </a:endParaRPr>
          </a:p>
        </p:txBody>
      </p:sp>
      <p:grpSp>
        <p:nvGrpSpPr>
          <p:cNvPr id="849" name="Google Shape;849;p40">
            <a:extLst>
              <a:ext uri="{FF2B5EF4-FFF2-40B4-BE49-F238E27FC236}">
                <a16:creationId xmlns:a16="http://schemas.microsoft.com/office/drawing/2014/main" id="{AAA04355-0983-9984-BCEF-D1A2B03AC241}"/>
              </a:ext>
            </a:extLst>
          </p:cNvPr>
          <p:cNvGrpSpPr/>
          <p:nvPr/>
        </p:nvGrpSpPr>
        <p:grpSpPr>
          <a:xfrm>
            <a:off x="136938" y="3232371"/>
            <a:ext cx="1371600" cy="1375875"/>
            <a:chOff x="299013" y="1079125"/>
            <a:chExt cx="1371600" cy="1375875"/>
          </a:xfrm>
        </p:grpSpPr>
        <p:sp>
          <p:nvSpPr>
            <p:cNvPr id="850" name="Google Shape;850;p40">
              <a:extLst>
                <a:ext uri="{FF2B5EF4-FFF2-40B4-BE49-F238E27FC236}">
                  <a16:creationId xmlns:a16="http://schemas.microsoft.com/office/drawing/2014/main" id="{A3C295CD-4511-4528-EC02-2A941EFA067A}"/>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a:extLst>
                <a:ext uri="{FF2B5EF4-FFF2-40B4-BE49-F238E27FC236}">
                  <a16:creationId xmlns:a16="http://schemas.microsoft.com/office/drawing/2014/main" id="{ACF083DB-528D-2D98-D236-D9E885B015AA}"/>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40">
              <a:extLst>
                <a:ext uri="{FF2B5EF4-FFF2-40B4-BE49-F238E27FC236}">
                  <a16:creationId xmlns:a16="http://schemas.microsoft.com/office/drawing/2014/main" id="{F769CAFB-847A-E88F-CCCF-4D00AC424D03}"/>
                </a:ext>
              </a:extLst>
            </p:cNvPr>
            <p:cNvGrpSpPr/>
            <p:nvPr/>
          </p:nvGrpSpPr>
          <p:grpSpPr>
            <a:xfrm>
              <a:off x="396400" y="1384064"/>
              <a:ext cx="1085400" cy="635100"/>
              <a:chOff x="396400" y="1399225"/>
              <a:chExt cx="1085400" cy="635100"/>
            </a:xfrm>
          </p:grpSpPr>
          <p:sp>
            <p:nvSpPr>
              <p:cNvPr id="853" name="Google Shape;853;p40">
                <a:extLst>
                  <a:ext uri="{FF2B5EF4-FFF2-40B4-BE49-F238E27FC236}">
                    <a16:creationId xmlns:a16="http://schemas.microsoft.com/office/drawing/2014/main" id="{D7CACC99-C049-426B-9DDA-CA42DB7BABF4}"/>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40">
                <a:extLst>
                  <a:ext uri="{FF2B5EF4-FFF2-40B4-BE49-F238E27FC236}">
                    <a16:creationId xmlns:a16="http://schemas.microsoft.com/office/drawing/2014/main" id="{D6524A0B-7172-893E-AA59-0877620FA45E}"/>
                  </a:ext>
                </a:extLst>
              </p:cNvPr>
              <p:cNvGrpSpPr/>
              <p:nvPr/>
            </p:nvGrpSpPr>
            <p:grpSpPr>
              <a:xfrm>
                <a:off x="712181" y="1506835"/>
                <a:ext cx="453838" cy="419880"/>
                <a:chOff x="733647" y="1423686"/>
                <a:chExt cx="453838" cy="419880"/>
              </a:xfrm>
            </p:grpSpPr>
            <p:sp>
              <p:nvSpPr>
                <p:cNvPr id="855" name="Google Shape;855;p40">
                  <a:extLst>
                    <a:ext uri="{FF2B5EF4-FFF2-40B4-BE49-F238E27FC236}">
                      <a16:creationId xmlns:a16="http://schemas.microsoft.com/office/drawing/2014/main" id="{BC4D7C95-C558-2C3F-DE2B-14A79DE6C9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a:extLst>
                    <a:ext uri="{FF2B5EF4-FFF2-40B4-BE49-F238E27FC236}">
                      <a16:creationId xmlns:a16="http://schemas.microsoft.com/office/drawing/2014/main" id="{F8A4CF43-8D14-1D13-39DE-FA430E84587D}"/>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7" name="Google Shape;857;p40">
              <a:extLst>
                <a:ext uri="{FF2B5EF4-FFF2-40B4-BE49-F238E27FC236}">
                  <a16:creationId xmlns:a16="http://schemas.microsoft.com/office/drawing/2014/main" id="{6B48B148-3799-5581-D736-2D76C657585C}"/>
                </a:ext>
              </a:extLst>
            </p:cNvPr>
            <p:cNvGrpSpPr/>
            <p:nvPr/>
          </p:nvGrpSpPr>
          <p:grpSpPr>
            <a:xfrm>
              <a:off x="396391" y="2141102"/>
              <a:ext cx="1085342" cy="96171"/>
              <a:chOff x="417899" y="2116530"/>
              <a:chExt cx="1085342" cy="96171"/>
            </a:xfrm>
          </p:grpSpPr>
          <p:sp>
            <p:nvSpPr>
              <p:cNvPr id="858" name="Google Shape;858;p40">
                <a:extLst>
                  <a:ext uri="{FF2B5EF4-FFF2-40B4-BE49-F238E27FC236}">
                    <a16:creationId xmlns:a16="http://schemas.microsoft.com/office/drawing/2014/main" id="{7BDF4162-8159-AA4F-F350-4999B389B600}"/>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a:extLst>
                  <a:ext uri="{FF2B5EF4-FFF2-40B4-BE49-F238E27FC236}">
                    <a16:creationId xmlns:a16="http://schemas.microsoft.com/office/drawing/2014/main" id="{7F4F733F-291D-5D46-EAEC-6504AC2C4D9A}"/>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0" name="Google Shape;860;p40">
              <a:extLst>
                <a:ext uri="{FF2B5EF4-FFF2-40B4-BE49-F238E27FC236}">
                  <a16:creationId xmlns:a16="http://schemas.microsoft.com/office/drawing/2014/main" id="{78722190-9D91-95A4-281D-6A29374E2F84}"/>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sp>
        <p:nvSpPr>
          <p:cNvPr id="863" name="Google Shape;863;p40">
            <a:extLst>
              <a:ext uri="{FF2B5EF4-FFF2-40B4-BE49-F238E27FC236}">
                <a16:creationId xmlns:a16="http://schemas.microsoft.com/office/drawing/2014/main" id="{B4D278E9-E301-EA3C-22D6-8B44F6F04212}"/>
              </a:ext>
            </a:extLst>
          </p:cNvPr>
          <p:cNvSpPr/>
          <p:nvPr/>
        </p:nvSpPr>
        <p:spPr>
          <a:xfrm>
            <a:off x="715160" y="141732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 name="Google Shape;864;p40">
            <a:extLst>
              <a:ext uri="{FF2B5EF4-FFF2-40B4-BE49-F238E27FC236}">
                <a16:creationId xmlns:a16="http://schemas.microsoft.com/office/drawing/2014/main" id="{001626F2-E0CB-C642-E773-FA8D8CDE49DE}"/>
              </a:ext>
            </a:extLst>
          </p:cNvPr>
          <p:cNvGrpSpPr/>
          <p:nvPr/>
        </p:nvGrpSpPr>
        <p:grpSpPr>
          <a:xfrm>
            <a:off x="136938" y="1998008"/>
            <a:ext cx="1827475" cy="1051350"/>
            <a:chOff x="136938" y="1799258"/>
            <a:chExt cx="1827475" cy="1051350"/>
          </a:xfrm>
        </p:grpSpPr>
        <p:grpSp>
          <p:nvGrpSpPr>
            <p:cNvPr id="865" name="Google Shape;865;p40">
              <a:extLst>
                <a:ext uri="{FF2B5EF4-FFF2-40B4-BE49-F238E27FC236}">
                  <a16:creationId xmlns:a16="http://schemas.microsoft.com/office/drawing/2014/main" id="{EE017C34-C725-559B-D8F3-F6F2736606AC}"/>
                </a:ext>
              </a:extLst>
            </p:cNvPr>
            <p:cNvGrpSpPr/>
            <p:nvPr/>
          </p:nvGrpSpPr>
          <p:grpSpPr>
            <a:xfrm>
              <a:off x="136938" y="1799258"/>
              <a:ext cx="1827475" cy="1051350"/>
              <a:chOff x="274188" y="1278048"/>
              <a:chExt cx="1827475" cy="1051350"/>
            </a:xfrm>
          </p:grpSpPr>
          <p:sp>
            <p:nvSpPr>
              <p:cNvPr id="866" name="Google Shape;866;p40">
                <a:extLst>
                  <a:ext uri="{FF2B5EF4-FFF2-40B4-BE49-F238E27FC236}">
                    <a16:creationId xmlns:a16="http://schemas.microsoft.com/office/drawing/2014/main" id="{3F0B29BB-013E-2321-90B9-267A8C416162}"/>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40">
                <a:extLst>
                  <a:ext uri="{FF2B5EF4-FFF2-40B4-BE49-F238E27FC236}">
                    <a16:creationId xmlns:a16="http://schemas.microsoft.com/office/drawing/2014/main" id="{587FF5DC-1A83-1A9D-19AC-A6CD788BA347}"/>
                  </a:ext>
                </a:extLst>
              </p:cNvPr>
              <p:cNvGrpSpPr/>
              <p:nvPr/>
            </p:nvGrpSpPr>
            <p:grpSpPr>
              <a:xfrm>
                <a:off x="274188" y="1278048"/>
                <a:ext cx="1737300" cy="960000"/>
                <a:chOff x="7146475" y="2190661"/>
                <a:chExt cx="1737300" cy="960000"/>
              </a:xfrm>
            </p:grpSpPr>
            <p:sp>
              <p:nvSpPr>
                <p:cNvPr id="868" name="Google Shape;868;p40">
                  <a:extLst>
                    <a:ext uri="{FF2B5EF4-FFF2-40B4-BE49-F238E27FC236}">
                      <a16:creationId xmlns:a16="http://schemas.microsoft.com/office/drawing/2014/main" id="{81AD15D1-B564-76AE-9E2D-12F7B6419FD6}"/>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0">
                  <a:extLst>
                    <a:ext uri="{FF2B5EF4-FFF2-40B4-BE49-F238E27FC236}">
                      <a16:creationId xmlns:a16="http://schemas.microsoft.com/office/drawing/2014/main" id="{E850D740-7EB4-65C6-0B80-C8BD9C9EB5AF}"/>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870" name="Google Shape;870;p40">
              <a:extLst>
                <a:ext uri="{FF2B5EF4-FFF2-40B4-BE49-F238E27FC236}">
                  <a16:creationId xmlns:a16="http://schemas.microsoft.com/office/drawing/2014/main" id="{A7285CB1-1F42-B96B-063B-225BC6DDC149}"/>
                </a:ext>
              </a:extLst>
            </p:cNvPr>
            <p:cNvGrpSpPr/>
            <p:nvPr/>
          </p:nvGrpSpPr>
          <p:grpSpPr>
            <a:xfrm>
              <a:off x="516820" y="2120752"/>
              <a:ext cx="984259" cy="497716"/>
              <a:chOff x="516820" y="2059368"/>
              <a:chExt cx="984259" cy="497716"/>
            </a:xfrm>
          </p:grpSpPr>
          <p:sp>
            <p:nvSpPr>
              <p:cNvPr id="871" name="Google Shape;871;p40">
                <a:extLst>
                  <a:ext uri="{FF2B5EF4-FFF2-40B4-BE49-F238E27FC236}">
                    <a16:creationId xmlns:a16="http://schemas.microsoft.com/office/drawing/2014/main" id="{F04D745E-C8D2-DC4E-A9DB-351475F7DD75}"/>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40">
                <a:extLst>
                  <a:ext uri="{FF2B5EF4-FFF2-40B4-BE49-F238E27FC236}">
                    <a16:creationId xmlns:a16="http://schemas.microsoft.com/office/drawing/2014/main" id="{E7712DFA-035C-AFE8-A6E6-45ED995C9147}"/>
                  </a:ext>
                </a:extLst>
              </p:cNvPr>
              <p:cNvGrpSpPr/>
              <p:nvPr/>
            </p:nvGrpSpPr>
            <p:grpSpPr>
              <a:xfrm>
                <a:off x="704319" y="2347322"/>
                <a:ext cx="609261" cy="209762"/>
                <a:chOff x="704319" y="2343647"/>
                <a:chExt cx="609261" cy="209762"/>
              </a:xfrm>
            </p:grpSpPr>
            <p:sp>
              <p:nvSpPr>
                <p:cNvPr id="873" name="Google Shape;873;p40">
                  <a:extLst>
                    <a:ext uri="{FF2B5EF4-FFF2-40B4-BE49-F238E27FC236}">
                      <a16:creationId xmlns:a16="http://schemas.microsoft.com/office/drawing/2014/main" id="{5C29D2B5-88F8-C114-1C7E-40D90BC51AFA}"/>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a:extLst>
                    <a:ext uri="{FF2B5EF4-FFF2-40B4-BE49-F238E27FC236}">
                      <a16:creationId xmlns:a16="http://schemas.microsoft.com/office/drawing/2014/main" id="{596E2EFA-C7EC-D22E-4642-D660F519CBFC}"/>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40">
                <a:extLst>
                  <a:ext uri="{FF2B5EF4-FFF2-40B4-BE49-F238E27FC236}">
                    <a16:creationId xmlns:a16="http://schemas.microsoft.com/office/drawing/2014/main" id="{46CA351F-F65F-882B-9826-0C2122FD5F32}"/>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8754BE24-BB8E-F8F4-A07C-148F328709A8}"/>
              </a:ext>
            </a:extLst>
          </p:cNvPr>
          <p:cNvSpPr txBox="1"/>
          <p:nvPr/>
        </p:nvSpPr>
        <p:spPr>
          <a:xfrm>
            <a:off x="1985744" y="1514470"/>
            <a:ext cx="6207469" cy="954107"/>
          </a:xfrm>
          <a:prstGeom prst="rect">
            <a:avLst/>
          </a:prstGeom>
          <a:noFill/>
        </p:spPr>
        <p:txBody>
          <a:bodyPr wrap="square">
            <a:spAutoFit/>
          </a:bodyPr>
          <a:lstStyle/>
          <a:p>
            <a:pPr algn="just"/>
            <a:r>
              <a:rPr lang="en-US" dirty="0" err="1"/>
              <a:t>Để</a:t>
            </a:r>
            <a:r>
              <a:rPr lang="en-US" dirty="0"/>
              <a:t> </a:t>
            </a:r>
            <a:r>
              <a:rPr lang="en-US" dirty="0" err="1"/>
              <a:t>duy</a:t>
            </a:r>
            <a:r>
              <a:rPr lang="en-US" dirty="0"/>
              <a:t> </a:t>
            </a:r>
            <a:r>
              <a:rPr lang="en-US" dirty="0" err="1"/>
              <a:t>trì</a:t>
            </a:r>
            <a:r>
              <a:rPr lang="en-US" dirty="0"/>
              <a:t> </a:t>
            </a:r>
            <a:r>
              <a:rPr lang="en-US" dirty="0" err="1"/>
              <a:t>môi</a:t>
            </a:r>
            <a:r>
              <a:rPr lang="en-US" dirty="0"/>
              <a:t> </a:t>
            </a:r>
            <a:r>
              <a:rPr lang="en-US" dirty="0" err="1"/>
              <a:t>trường</a:t>
            </a:r>
            <a:r>
              <a:rPr lang="en-US" dirty="0"/>
              <a:t> </a:t>
            </a:r>
            <a:r>
              <a:rPr lang="en-US" dirty="0" err="1"/>
              <a:t>thảo</a:t>
            </a:r>
            <a:r>
              <a:rPr lang="en-US" dirty="0"/>
              <a:t> </a:t>
            </a:r>
            <a:r>
              <a:rPr lang="en-US" dirty="0" err="1"/>
              <a:t>luận</a:t>
            </a:r>
            <a:r>
              <a:rPr lang="en-US" dirty="0"/>
              <a:t> </a:t>
            </a:r>
            <a:r>
              <a:rPr lang="en-US" dirty="0" err="1"/>
              <a:t>lành</a:t>
            </a:r>
            <a:r>
              <a:rPr lang="en-US" dirty="0"/>
              <a:t> </a:t>
            </a:r>
            <a:r>
              <a:rPr lang="en-US" dirty="0" err="1"/>
              <a:t>mạnh</a:t>
            </a:r>
            <a:r>
              <a:rPr lang="en-US" dirty="0"/>
              <a:t> </a:t>
            </a:r>
            <a:r>
              <a:rPr lang="en-US" dirty="0" err="1"/>
              <a:t>và</a:t>
            </a:r>
            <a:r>
              <a:rPr lang="en-US" dirty="0"/>
              <a:t> </a:t>
            </a:r>
            <a:r>
              <a:rPr lang="en-US" dirty="0" err="1"/>
              <a:t>chất</a:t>
            </a:r>
            <a:r>
              <a:rPr lang="en-US" dirty="0"/>
              <a:t> </a:t>
            </a:r>
            <a:r>
              <a:rPr lang="en-US" dirty="0" err="1"/>
              <a:t>lượng</a:t>
            </a:r>
            <a:r>
              <a:rPr lang="en-US" dirty="0"/>
              <a:t>, </a:t>
            </a:r>
            <a:r>
              <a:rPr lang="en-US" dirty="0" err="1"/>
              <a:t>hệ</a:t>
            </a:r>
            <a:r>
              <a:rPr lang="en-US" dirty="0"/>
              <a:t> </a:t>
            </a:r>
            <a:r>
              <a:rPr lang="en-US" dirty="0" err="1"/>
              <a:t>thống</a:t>
            </a:r>
            <a:r>
              <a:rPr lang="en-US" dirty="0"/>
              <a:t> </a:t>
            </a:r>
            <a:r>
              <a:rPr lang="en-US" dirty="0" err="1"/>
              <a:t>cung</a:t>
            </a:r>
            <a:r>
              <a:rPr lang="en-US" dirty="0"/>
              <a:t> </a:t>
            </a:r>
            <a:r>
              <a:rPr lang="en-US" dirty="0" err="1"/>
              <a:t>cấp</a:t>
            </a:r>
            <a:r>
              <a:rPr lang="en-US" dirty="0"/>
              <a:t> </a:t>
            </a:r>
            <a:r>
              <a:rPr lang="en-US" dirty="0" err="1"/>
              <a:t>công</a:t>
            </a:r>
            <a:r>
              <a:rPr lang="en-US" dirty="0"/>
              <a:t> </a:t>
            </a:r>
            <a:r>
              <a:rPr lang="en-US" dirty="0" err="1"/>
              <a:t>cụ</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báo</a:t>
            </a:r>
            <a:r>
              <a:rPr lang="en-US" dirty="0"/>
              <a:t> </a:t>
            </a:r>
            <a:r>
              <a:rPr lang="en-US" dirty="0" err="1"/>
              <a:t>cáo</a:t>
            </a:r>
            <a:r>
              <a:rPr lang="en-US" dirty="0"/>
              <a:t> (Report) </a:t>
            </a:r>
            <a:r>
              <a:rPr lang="en-US" dirty="0" err="1"/>
              <a:t>các</a:t>
            </a:r>
            <a:r>
              <a:rPr lang="en-US" dirty="0"/>
              <a:t> </a:t>
            </a:r>
            <a:r>
              <a:rPr lang="en-US" dirty="0" err="1"/>
              <a:t>nội</a:t>
            </a:r>
            <a:r>
              <a:rPr lang="en-US" dirty="0"/>
              <a:t> dung </a:t>
            </a:r>
            <a:r>
              <a:rPr lang="en-US" dirty="0" err="1"/>
              <a:t>hoặc</a:t>
            </a:r>
            <a:r>
              <a:rPr lang="en-US" dirty="0"/>
              <a:t> </a:t>
            </a:r>
            <a:r>
              <a:rPr lang="en-US" dirty="0" err="1"/>
              <a:t>hành</a:t>
            </a:r>
            <a:r>
              <a:rPr lang="en-US" dirty="0"/>
              <a:t> vi </a:t>
            </a:r>
            <a:r>
              <a:rPr lang="en-US" dirty="0" err="1"/>
              <a:t>vi</a:t>
            </a:r>
            <a:r>
              <a:rPr lang="en-US" dirty="0"/>
              <a:t> </a:t>
            </a:r>
            <a:r>
              <a:rPr lang="en-US" dirty="0" err="1"/>
              <a:t>phạm</a:t>
            </a:r>
            <a:r>
              <a:rPr lang="en-US" dirty="0"/>
              <a:t> </a:t>
            </a:r>
            <a:r>
              <a:rPr lang="en-US" dirty="0" err="1"/>
              <a:t>tiêu</a:t>
            </a:r>
            <a:r>
              <a:rPr lang="en-US" dirty="0"/>
              <a:t> </a:t>
            </a:r>
            <a:r>
              <a:rPr lang="en-US" dirty="0" err="1"/>
              <a:t>chuẩn</a:t>
            </a:r>
            <a:r>
              <a:rPr lang="en-US" dirty="0"/>
              <a:t> </a:t>
            </a:r>
            <a:r>
              <a:rPr lang="en-US" dirty="0" err="1"/>
              <a:t>cộng</a:t>
            </a:r>
            <a:r>
              <a:rPr lang="en-US" dirty="0"/>
              <a:t> </a:t>
            </a:r>
            <a:r>
              <a:rPr lang="en-US" dirty="0" err="1"/>
              <a:t>đồng</a:t>
            </a:r>
            <a:r>
              <a:rPr lang="en-US" dirty="0"/>
              <a:t>. </a:t>
            </a:r>
            <a:r>
              <a:rPr lang="en-US" dirty="0" err="1"/>
              <a:t>Chức</a:t>
            </a:r>
            <a:r>
              <a:rPr lang="en-US" dirty="0"/>
              <a:t> </a:t>
            </a:r>
            <a:r>
              <a:rPr lang="en-US" dirty="0" err="1"/>
              <a:t>năng</a:t>
            </a:r>
            <a:r>
              <a:rPr lang="en-US" dirty="0"/>
              <a:t> </a:t>
            </a:r>
            <a:r>
              <a:rPr lang="en-US" dirty="0" err="1"/>
              <a:t>này</a:t>
            </a:r>
            <a:r>
              <a:rPr lang="en-US" dirty="0"/>
              <a:t> </a:t>
            </a:r>
            <a:r>
              <a:rPr lang="en-US" dirty="0" err="1"/>
              <a:t>áp</a:t>
            </a:r>
            <a:r>
              <a:rPr lang="en-US" dirty="0"/>
              <a:t> </a:t>
            </a:r>
            <a:r>
              <a:rPr lang="en-US" dirty="0" err="1"/>
              <a:t>dụng</a:t>
            </a:r>
            <a:r>
              <a:rPr lang="en-US" dirty="0"/>
              <a:t> </a:t>
            </a:r>
            <a:r>
              <a:rPr lang="en-US" dirty="0" err="1"/>
              <a:t>cho</a:t>
            </a:r>
            <a:r>
              <a:rPr lang="en-US" dirty="0"/>
              <a:t> 3 </a:t>
            </a:r>
            <a:r>
              <a:rPr lang="en-US" dirty="0" err="1"/>
              <a:t>đối</a:t>
            </a:r>
            <a:r>
              <a:rPr lang="en-US" dirty="0"/>
              <a:t> </a:t>
            </a:r>
            <a:r>
              <a:rPr lang="en-US" dirty="0" err="1"/>
              <a:t>tượng</a:t>
            </a:r>
            <a:r>
              <a:rPr lang="en-US" dirty="0"/>
              <a:t> </a:t>
            </a:r>
            <a:r>
              <a:rPr lang="en-US" dirty="0" err="1"/>
              <a:t>chính</a:t>
            </a:r>
            <a:r>
              <a:rPr lang="en-US" dirty="0"/>
              <a:t>: </a:t>
            </a:r>
            <a:r>
              <a:rPr lang="en-US" dirty="0" err="1"/>
              <a:t>Bài</a:t>
            </a:r>
            <a:r>
              <a:rPr lang="en-US" dirty="0"/>
              <a:t> </a:t>
            </a:r>
            <a:r>
              <a:rPr lang="en-US" dirty="0" err="1"/>
              <a:t>viết</a:t>
            </a:r>
            <a:r>
              <a:rPr lang="en-US" dirty="0"/>
              <a:t>, Tài </a:t>
            </a:r>
            <a:r>
              <a:rPr lang="en-US" dirty="0" err="1"/>
              <a:t>liệu</a:t>
            </a:r>
            <a:r>
              <a:rPr lang="en-US" dirty="0"/>
              <a:t> </a:t>
            </a:r>
            <a:r>
              <a:rPr lang="en-US" dirty="0" err="1"/>
              <a:t>và</a:t>
            </a:r>
            <a:r>
              <a:rPr lang="en-US" dirty="0"/>
              <a:t> </a:t>
            </a:r>
            <a:r>
              <a:rPr lang="en-US" dirty="0" err="1"/>
              <a:t>Người</a:t>
            </a:r>
            <a:r>
              <a:rPr lang="en-US" dirty="0"/>
              <a:t> </a:t>
            </a:r>
            <a:r>
              <a:rPr lang="en-US" dirty="0" err="1"/>
              <a:t>dùng</a:t>
            </a:r>
            <a:r>
              <a:rPr lang="en-US" dirty="0"/>
              <a:t>.</a:t>
            </a:r>
          </a:p>
        </p:txBody>
      </p:sp>
      <p:pic>
        <p:nvPicPr>
          <p:cNvPr id="5" name="Picture 4">
            <a:extLst>
              <a:ext uri="{FF2B5EF4-FFF2-40B4-BE49-F238E27FC236}">
                <a16:creationId xmlns:a16="http://schemas.microsoft.com/office/drawing/2014/main" id="{AD608E71-5E82-C788-2079-C58784F39336}"/>
              </a:ext>
            </a:extLst>
          </p:cNvPr>
          <p:cNvPicPr>
            <a:picLocks noChangeAspect="1"/>
          </p:cNvPicPr>
          <p:nvPr/>
        </p:nvPicPr>
        <p:blipFill>
          <a:blip r:embed="rId3"/>
          <a:stretch>
            <a:fillRect/>
          </a:stretch>
        </p:blipFill>
        <p:spPr>
          <a:xfrm>
            <a:off x="1985744" y="2468577"/>
            <a:ext cx="2246784" cy="2272985"/>
          </a:xfrm>
          <a:prstGeom prst="rect">
            <a:avLst/>
          </a:prstGeom>
        </p:spPr>
      </p:pic>
      <p:pic>
        <p:nvPicPr>
          <p:cNvPr id="6" name="Picture 5">
            <a:extLst>
              <a:ext uri="{FF2B5EF4-FFF2-40B4-BE49-F238E27FC236}">
                <a16:creationId xmlns:a16="http://schemas.microsoft.com/office/drawing/2014/main" id="{1860A71D-101C-664E-CD4F-637A36334807}"/>
              </a:ext>
            </a:extLst>
          </p:cNvPr>
          <p:cNvPicPr>
            <a:picLocks noChangeAspect="1"/>
          </p:cNvPicPr>
          <p:nvPr/>
        </p:nvPicPr>
        <p:blipFill>
          <a:blip r:embed="rId4"/>
          <a:stretch>
            <a:fillRect/>
          </a:stretch>
        </p:blipFill>
        <p:spPr>
          <a:xfrm>
            <a:off x="4296383" y="2574410"/>
            <a:ext cx="4452912" cy="2081539"/>
          </a:xfrm>
          <a:prstGeom prst="rect">
            <a:avLst/>
          </a:prstGeom>
        </p:spPr>
      </p:pic>
    </p:spTree>
    <p:extLst>
      <p:ext uri="{BB962C8B-B14F-4D97-AF65-F5344CB8AC3E}">
        <p14:creationId xmlns:p14="http://schemas.microsoft.com/office/powerpoint/2010/main" val="2156775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1">
          <a:extLst>
            <a:ext uri="{FF2B5EF4-FFF2-40B4-BE49-F238E27FC236}">
              <a16:creationId xmlns:a16="http://schemas.microsoft.com/office/drawing/2014/main" id="{C9C63BDC-793E-75E2-979B-CA5CD37C5E0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7825934-101F-C678-D814-90C57472C430}"/>
              </a:ext>
            </a:extLst>
          </p:cNvPr>
          <p:cNvSpPr/>
          <p:nvPr/>
        </p:nvSpPr>
        <p:spPr>
          <a:xfrm>
            <a:off x="2032440" y="2653176"/>
            <a:ext cx="4644585" cy="21384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7" name="Google Shape;837;p40">
            <a:extLst>
              <a:ext uri="{FF2B5EF4-FFF2-40B4-BE49-F238E27FC236}">
                <a16:creationId xmlns:a16="http://schemas.microsoft.com/office/drawing/2014/main" id="{859F4FCA-15C1-F5BF-3820-6C654183321A}"/>
              </a:ext>
            </a:extLst>
          </p:cNvPr>
          <p:cNvSpPr txBox="1">
            <a:spLocks noGrp="1"/>
          </p:cNvSpPr>
          <p:nvPr>
            <p:ph type="title"/>
          </p:nvPr>
        </p:nvSpPr>
        <p:spPr>
          <a:xfrm>
            <a:off x="714150" y="794027"/>
            <a:ext cx="7715700" cy="685800"/>
          </a:xfrm>
          <a:prstGeom prst="rect">
            <a:avLst/>
          </a:prstGeom>
        </p:spPr>
        <p:txBody>
          <a:bodyPr spcFirstLastPara="1" wrap="square" lIns="91425" tIns="91425" rIns="91425" bIns="91425" anchor="t" anchorCtr="0">
            <a:noAutofit/>
          </a:bodyPr>
          <a:lstStyle/>
          <a:p>
            <a:pPr lvl="0"/>
            <a:r>
              <a:rPr lang="en-US" sz="2400" b="1" dirty="0">
                <a:latin typeface="+mj-lt"/>
              </a:rPr>
              <a:t>Giao </a:t>
            </a:r>
            <a:r>
              <a:rPr lang="en-US" sz="2400" b="1" dirty="0" err="1">
                <a:latin typeface="+mj-lt"/>
              </a:rPr>
              <a:t>diện</a:t>
            </a:r>
            <a:r>
              <a:rPr lang="en-US" sz="2400" b="1" dirty="0">
                <a:latin typeface="+mj-lt"/>
              </a:rPr>
              <a:t> </a:t>
            </a:r>
            <a:r>
              <a:rPr lang="en-US" sz="2400" b="1" dirty="0" err="1">
                <a:latin typeface="+mj-lt"/>
              </a:rPr>
              <a:t>hồ</a:t>
            </a:r>
            <a:r>
              <a:rPr lang="en-US" sz="2400" b="1" dirty="0">
                <a:latin typeface="+mj-lt"/>
              </a:rPr>
              <a:t> </a:t>
            </a:r>
            <a:r>
              <a:rPr lang="en-US" sz="2400" b="1" dirty="0" err="1">
                <a:latin typeface="+mj-lt"/>
              </a:rPr>
              <a:t>sơ</a:t>
            </a:r>
            <a:r>
              <a:rPr lang="en-US" sz="2400" b="1" dirty="0">
                <a:latin typeface="+mj-lt"/>
              </a:rPr>
              <a:t> </a:t>
            </a:r>
            <a:r>
              <a:rPr lang="en-US" sz="2400" b="1" dirty="0" err="1">
                <a:latin typeface="+mj-lt"/>
              </a:rPr>
              <a:t>người</a:t>
            </a:r>
            <a:r>
              <a:rPr lang="en-US" sz="2400" b="1" dirty="0">
                <a:latin typeface="+mj-lt"/>
              </a:rPr>
              <a:t> </a:t>
            </a:r>
            <a:r>
              <a:rPr lang="en-US" sz="2400" b="1" dirty="0" err="1">
                <a:latin typeface="+mj-lt"/>
              </a:rPr>
              <a:t>dùng</a:t>
            </a:r>
            <a:r>
              <a:rPr lang="en-US" sz="2400" b="1" dirty="0">
                <a:latin typeface="+mj-lt"/>
              </a:rPr>
              <a:t> </a:t>
            </a:r>
            <a:r>
              <a:rPr lang="en-US" sz="2400" b="1" dirty="0" err="1">
                <a:latin typeface="+mj-lt"/>
              </a:rPr>
              <a:t>và</a:t>
            </a:r>
            <a:r>
              <a:rPr lang="en-US" sz="2400" b="1" dirty="0">
                <a:latin typeface="+mj-lt"/>
              </a:rPr>
              <a:t> </a:t>
            </a:r>
            <a:r>
              <a:rPr lang="en-US" sz="2400" b="1" dirty="0" err="1">
                <a:latin typeface="+mj-lt"/>
              </a:rPr>
              <a:t>Cấu</a:t>
            </a:r>
            <a:r>
              <a:rPr lang="en-US" sz="2400" b="1" dirty="0">
                <a:latin typeface="+mj-lt"/>
              </a:rPr>
              <a:t> </a:t>
            </a:r>
            <a:r>
              <a:rPr lang="en-US" sz="2400" b="1" dirty="0" err="1">
                <a:latin typeface="+mj-lt"/>
              </a:rPr>
              <a:t>hình</a:t>
            </a:r>
            <a:r>
              <a:rPr lang="en-US" sz="2400" b="1" dirty="0">
                <a:latin typeface="+mj-lt"/>
              </a:rPr>
              <a:t> </a:t>
            </a:r>
            <a:r>
              <a:rPr lang="en-US" sz="2400" b="1" dirty="0" err="1">
                <a:latin typeface="+mj-lt"/>
              </a:rPr>
              <a:t>giao</a:t>
            </a:r>
            <a:r>
              <a:rPr lang="en-US" sz="2400" b="1" dirty="0">
                <a:latin typeface="+mj-lt"/>
              </a:rPr>
              <a:t> </a:t>
            </a:r>
            <a:r>
              <a:rPr lang="en-US" sz="2400" b="1" dirty="0" err="1">
                <a:latin typeface="+mj-lt"/>
              </a:rPr>
              <a:t>diện</a:t>
            </a:r>
            <a:r>
              <a:rPr lang="en-US" sz="2400" dirty="0">
                <a:latin typeface="+mj-lt"/>
              </a:rPr>
              <a:t> </a:t>
            </a:r>
            <a:endParaRPr sz="2400" b="1" dirty="0">
              <a:latin typeface="+mj-lt"/>
            </a:endParaRPr>
          </a:p>
        </p:txBody>
      </p:sp>
      <p:grpSp>
        <p:nvGrpSpPr>
          <p:cNvPr id="849" name="Google Shape;849;p40">
            <a:extLst>
              <a:ext uri="{FF2B5EF4-FFF2-40B4-BE49-F238E27FC236}">
                <a16:creationId xmlns:a16="http://schemas.microsoft.com/office/drawing/2014/main" id="{0D57DD4F-4096-2286-4EC5-7A4032F55E5A}"/>
              </a:ext>
            </a:extLst>
          </p:cNvPr>
          <p:cNvGrpSpPr/>
          <p:nvPr/>
        </p:nvGrpSpPr>
        <p:grpSpPr>
          <a:xfrm>
            <a:off x="136938" y="3232371"/>
            <a:ext cx="1371600" cy="1375875"/>
            <a:chOff x="299013" y="1079125"/>
            <a:chExt cx="1371600" cy="1375875"/>
          </a:xfrm>
        </p:grpSpPr>
        <p:sp>
          <p:nvSpPr>
            <p:cNvPr id="850" name="Google Shape;850;p40">
              <a:extLst>
                <a:ext uri="{FF2B5EF4-FFF2-40B4-BE49-F238E27FC236}">
                  <a16:creationId xmlns:a16="http://schemas.microsoft.com/office/drawing/2014/main" id="{DDAF96B3-A892-4A1C-1B1A-4B59A03E813B}"/>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a:extLst>
                <a:ext uri="{FF2B5EF4-FFF2-40B4-BE49-F238E27FC236}">
                  <a16:creationId xmlns:a16="http://schemas.microsoft.com/office/drawing/2014/main" id="{BE13E978-CB3A-E1BF-E2BF-A77111C1BFCC}"/>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40">
              <a:extLst>
                <a:ext uri="{FF2B5EF4-FFF2-40B4-BE49-F238E27FC236}">
                  <a16:creationId xmlns:a16="http://schemas.microsoft.com/office/drawing/2014/main" id="{7B0DC004-0CC6-6CA8-97A7-AA199BF462A6}"/>
                </a:ext>
              </a:extLst>
            </p:cNvPr>
            <p:cNvGrpSpPr/>
            <p:nvPr/>
          </p:nvGrpSpPr>
          <p:grpSpPr>
            <a:xfrm>
              <a:off x="396400" y="1384064"/>
              <a:ext cx="1085400" cy="635100"/>
              <a:chOff x="396400" y="1399225"/>
              <a:chExt cx="1085400" cy="635100"/>
            </a:xfrm>
          </p:grpSpPr>
          <p:sp>
            <p:nvSpPr>
              <p:cNvPr id="853" name="Google Shape;853;p40">
                <a:extLst>
                  <a:ext uri="{FF2B5EF4-FFF2-40B4-BE49-F238E27FC236}">
                    <a16:creationId xmlns:a16="http://schemas.microsoft.com/office/drawing/2014/main" id="{0DE4EB48-1677-8961-F8DC-A5C84CF23885}"/>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40">
                <a:extLst>
                  <a:ext uri="{FF2B5EF4-FFF2-40B4-BE49-F238E27FC236}">
                    <a16:creationId xmlns:a16="http://schemas.microsoft.com/office/drawing/2014/main" id="{1F1AF232-9BE5-7290-2D5C-E6C3533D0D78}"/>
                  </a:ext>
                </a:extLst>
              </p:cNvPr>
              <p:cNvGrpSpPr/>
              <p:nvPr/>
            </p:nvGrpSpPr>
            <p:grpSpPr>
              <a:xfrm>
                <a:off x="712181" y="1506835"/>
                <a:ext cx="453838" cy="419880"/>
                <a:chOff x="733647" y="1423686"/>
                <a:chExt cx="453838" cy="419880"/>
              </a:xfrm>
            </p:grpSpPr>
            <p:sp>
              <p:nvSpPr>
                <p:cNvPr id="855" name="Google Shape;855;p40">
                  <a:extLst>
                    <a:ext uri="{FF2B5EF4-FFF2-40B4-BE49-F238E27FC236}">
                      <a16:creationId xmlns:a16="http://schemas.microsoft.com/office/drawing/2014/main" id="{9472485B-A257-4DFD-3A84-449B01072E23}"/>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a:extLst>
                    <a:ext uri="{FF2B5EF4-FFF2-40B4-BE49-F238E27FC236}">
                      <a16:creationId xmlns:a16="http://schemas.microsoft.com/office/drawing/2014/main" id="{89E3D070-314B-21E7-46F6-E2156519B03A}"/>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7" name="Google Shape;857;p40">
              <a:extLst>
                <a:ext uri="{FF2B5EF4-FFF2-40B4-BE49-F238E27FC236}">
                  <a16:creationId xmlns:a16="http://schemas.microsoft.com/office/drawing/2014/main" id="{30311330-03BD-1E0E-229D-74279F2AD50D}"/>
                </a:ext>
              </a:extLst>
            </p:cNvPr>
            <p:cNvGrpSpPr/>
            <p:nvPr/>
          </p:nvGrpSpPr>
          <p:grpSpPr>
            <a:xfrm>
              <a:off x="396391" y="2141102"/>
              <a:ext cx="1085342" cy="96171"/>
              <a:chOff x="417899" y="2116530"/>
              <a:chExt cx="1085342" cy="96171"/>
            </a:xfrm>
          </p:grpSpPr>
          <p:sp>
            <p:nvSpPr>
              <p:cNvPr id="858" name="Google Shape;858;p40">
                <a:extLst>
                  <a:ext uri="{FF2B5EF4-FFF2-40B4-BE49-F238E27FC236}">
                    <a16:creationId xmlns:a16="http://schemas.microsoft.com/office/drawing/2014/main" id="{194DD9A9-2EAF-BC54-673F-93FE2C208D5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a:extLst>
                  <a:ext uri="{FF2B5EF4-FFF2-40B4-BE49-F238E27FC236}">
                    <a16:creationId xmlns:a16="http://schemas.microsoft.com/office/drawing/2014/main" id="{D1B8DAD6-37B0-699C-7D1E-04A5F676828A}"/>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0" name="Google Shape;860;p40">
              <a:extLst>
                <a:ext uri="{FF2B5EF4-FFF2-40B4-BE49-F238E27FC236}">
                  <a16:creationId xmlns:a16="http://schemas.microsoft.com/office/drawing/2014/main" id="{9B97477F-6509-E15A-0319-F56FA09CE5E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sp>
        <p:nvSpPr>
          <p:cNvPr id="863" name="Google Shape;863;p40">
            <a:extLst>
              <a:ext uri="{FF2B5EF4-FFF2-40B4-BE49-F238E27FC236}">
                <a16:creationId xmlns:a16="http://schemas.microsoft.com/office/drawing/2014/main" id="{0B70313F-C6B2-C392-1D21-66BEFD9D7403}"/>
              </a:ext>
            </a:extLst>
          </p:cNvPr>
          <p:cNvSpPr/>
          <p:nvPr/>
        </p:nvSpPr>
        <p:spPr>
          <a:xfrm>
            <a:off x="715160" y="141732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 name="Google Shape;864;p40">
            <a:extLst>
              <a:ext uri="{FF2B5EF4-FFF2-40B4-BE49-F238E27FC236}">
                <a16:creationId xmlns:a16="http://schemas.microsoft.com/office/drawing/2014/main" id="{2399234B-E7BA-C4F6-8DD6-1C830049BD8A}"/>
              </a:ext>
            </a:extLst>
          </p:cNvPr>
          <p:cNvGrpSpPr/>
          <p:nvPr/>
        </p:nvGrpSpPr>
        <p:grpSpPr>
          <a:xfrm>
            <a:off x="136938" y="1998008"/>
            <a:ext cx="1827475" cy="1051350"/>
            <a:chOff x="136938" y="1799258"/>
            <a:chExt cx="1827475" cy="1051350"/>
          </a:xfrm>
        </p:grpSpPr>
        <p:grpSp>
          <p:nvGrpSpPr>
            <p:cNvPr id="865" name="Google Shape;865;p40">
              <a:extLst>
                <a:ext uri="{FF2B5EF4-FFF2-40B4-BE49-F238E27FC236}">
                  <a16:creationId xmlns:a16="http://schemas.microsoft.com/office/drawing/2014/main" id="{70839403-9BE8-02CE-279E-1045F4C52CE0}"/>
                </a:ext>
              </a:extLst>
            </p:cNvPr>
            <p:cNvGrpSpPr/>
            <p:nvPr/>
          </p:nvGrpSpPr>
          <p:grpSpPr>
            <a:xfrm>
              <a:off x="136938" y="1799258"/>
              <a:ext cx="1827475" cy="1051350"/>
              <a:chOff x="274188" y="1278048"/>
              <a:chExt cx="1827475" cy="1051350"/>
            </a:xfrm>
          </p:grpSpPr>
          <p:sp>
            <p:nvSpPr>
              <p:cNvPr id="866" name="Google Shape;866;p40">
                <a:extLst>
                  <a:ext uri="{FF2B5EF4-FFF2-40B4-BE49-F238E27FC236}">
                    <a16:creationId xmlns:a16="http://schemas.microsoft.com/office/drawing/2014/main" id="{ADDE11E0-6912-FEB5-5681-C7262E466FF9}"/>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40">
                <a:extLst>
                  <a:ext uri="{FF2B5EF4-FFF2-40B4-BE49-F238E27FC236}">
                    <a16:creationId xmlns:a16="http://schemas.microsoft.com/office/drawing/2014/main" id="{4023F1FC-E918-38CF-E1D4-AFC7D2B5315C}"/>
                  </a:ext>
                </a:extLst>
              </p:cNvPr>
              <p:cNvGrpSpPr/>
              <p:nvPr/>
            </p:nvGrpSpPr>
            <p:grpSpPr>
              <a:xfrm>
                <a:off x="274188" y="1278048"/>
                <a:ext cx="1737300" cy="960000"/>
                <a:chOff x="7146475" y="2190661"/>
                <a:chExt cx="1737300" cy="960000"/>
              </a:xfrm>
            </p:grpSpPr>
            <p:sp>
              <p:nvSpPr>
                <p:cNvPr id="868" name="Google Shape;868;p40">
                  <a:extLst>
                    <a:ext uri="{FF2B5EF4-FFF2-40B4-BE49-F238E27FC236}">
                      <a16:creationId xmlns:a16="http://schemas.microsoft.com/office/drawing/2014/main" id="{1BC8DEF3-D356-0BFA-37C4-6BA4369F4318}"/>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0">
                  <a:extLst>
                    <a:ext uri="{FF2B5EF4-FFF2-40B4-BE49-F238E27FC236}">
                      <a16:creationId xmlns:a16="http://schemas.microsoft.com/office/drawing/2014/main" id="{829DEF73-4BFF-8FF4-5A31-E4F68F6814B2}"/>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870" name="Google Shape;870;p40">
              <a:extLst>
                <a:ext uri="{FF2B5EF4-FFF2-40B4-BE49-F238E27FC236}">
                  <a16:creationId xmlns:a16="http://schemas.microsoft.com/office/drawing/2014/main" id="{46C1FADE-C20F-E55D-98E8-5E132BC738C5}"/>
                </a:ext>
              </a:extLst>
            </p:cNvPr>
            <p:cNvGrpSpPr/>
            <p:nvPr/>
          </p:nvGrpSpPr>
          <p:grpSpPr>
            <a:xfrm>
              <a:off x="516820" y="2120752"/>
              <a:ext cx="984259" cy="497716"/>
              <a:chOff x="516820" y="2059368"/>
              <a:chExt cx="984259" cy="497716"/>
            </a:xfrm>
          </p:grpSpPr>
          <p:sp>
            <p:nvSpPr>
              <p:cNvPr id="871" name="Google Shape;871;p40">
                <a:extLst>
                  <a:ext uri="{FF2B5EF4-FFF2-40B4-BE49-F238E27FC236}">
                    <a16:creationId xmlns:a16="http://schemas.microsoft.com/office/drawing/2014/main" id="{624F1E96-2905-F707-7322-C7593FA11986}"/>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40">
                <a:extLst>
                  <a:ext uri="{FF2B5EF4-FFF2-40B4-BE49-F238E27FC236}">
                    <a16:creationId xmlns:a16="http://schemas.microsoft.com/office/drawing/2014/main" id="{5F98F339-B466-2EEC-B5FF-4EC93EE2C484}"/>
                  </a:ext>
                </a:extLst>
              </p:cNvPr>
              <p:cNvGrpSpPr/>
              <p:nvPr/>
            </p:nvGrpSpPr>
            <p:grpSpPr>
              <a:xfrm>
                <a:off x="704319" y="2347322"/>
                <a:ext cx="609261" cy="209762"/>
                <a:chOff x="704319" y="2343647"/>
                <a:chExt cx="609261" cy="209762"/>
              </a:xfrm>
            </p:grpSpPr>
            <p:sp>
              <p:nvSpPr>
                <p:cNvPr id="873" name="Google Shape;873;p40">
                  <a:extLst>
                    <a:ext uri="{FF2B5EF4-FFF2-40B4-BE49-F238E27FC236}">
                      <a16:creationId xmlns:a16="http://schemas.microsoft.com/office/drawing/2014/main" id="{C81C03F6-B270-A135-9203-95A4DDE6D785}"/>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a:extLst>
                    <a:ext uri="{FF2B5EF4-FFF2-40B4-BE49-F238E27FC236}">
                      <a16:creationId xmlns:a16="http://schemas.microsoft.com/office/drawing/2014/main" id="{7A714454-6751-12A3-3C6E-130176EAD03E}"/>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40">
                <a:extLst>
                  <a:ext uri="{FF2B5EF4-FFF2-40B4-BE49-F238E27FC236}">
                    <a16:creationId xmlns:a16="http://schemas.microsoft.com/office/drawing/2014/main" id="{E97DA4E0-4658-3CEB-A242-9E5197BDC02F}"/>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DD6DB919-2E47-B9D6-F80E-A8D38022D8D3}"/>
              </a:ext>
            </a:extLst>
          </p:cNvPr>
          <p:cNvSpPr txBox="1"/>
          <p:nvPr/>
        </p:nvSpPr>
        <p:spPr>
          <a:xfrm>
            <a:off x="1992314" y="1408739"/>
            <a:ext cx="4724229" cy="1169551"/>
          </a:xfrm>
          <a:prstGeom prst="rect">
            <a:avLst/>
          </a:prstGeom>
          <a:noFill/>
        </p:spPr>
        <p:txBody>
          <a:bodyPr wrap="square">
            <a:spAutoFit/>
          </a:bodyPr>
          <a:lstStyle/>
          <a:p>
            <a:pPr algn="just"/>
            <a:r>
              <a:rPr lang="en-US" b="1" dirty="0">
                <a:latin typeface="+mj-lt"/>
              </a:rPr>
              <a:t>Giao </a:t>
            </a:r>
            <a:r>
              <a:rPr lang="en-US" b="1" dirty="0" err="1">
                <a:latin typeface="+mj-lt"/>
              </a:rPr>
              <a:t>diện</a:t>
            </a:r>
            <a:r>
              <a:rPr lang="en-US" b="1" dirty="0">
                <a:latin typeface="+mj-lt"/>
              </a:rPr>
              <a:t> </a:t>
            </a:r>
            <a:r>
              <a:rPr lang="en-US" b="1" dirty="0" err="1">
                <a:latin typeface="+mj-lt"/>
              </a:rPr>
              <a:t>hồ</a:t>
            </a:r>
            <a:r>
              <a:rPr lang="en-US" b="1" dirty="0">
                <a:latin typeface="+mj-lt"/>
              </a:rPr>
              <a:t> </a:t>
            </a:r>
            <a:r>
              <a:rPr lang="en-US" b="1" dirty="0" err="1">
                <a:latin typeface="+mj-lt"/>
              </a:rPr>
              <a:t>sơ</a:t>
            </a:r>
            <a:r>
              <a:rPr lang="en-US" b="1" dirty="0">
                <a:latin typeface="+mj-lt"/>
              </a:rPr>
              <a:t> </a:t>
            </a:r>
            <a:r>
              <a:rPr lang="en-US" b="1" dirty="0" err="1">
                <a:latin typeface="+mj-lt"/>
              </a:rPr>
              <a:t>người</a:t>
            </a:r>
            <a:r>
              <a:rPr lang="en-US" b="1" dirty="0">
                <a:latin typeface="+mj-lt"/>
              </a:rPr>
              <a:t> </a:t>
            </a:r>
            <a:r>
              <a:rPr lang="en-US" b="1" dirty="0" err="1">
                <a:latin typeface="+mj-lt"/>
              </a:rPr>
              <a:t>dùng</a:t>
            </a:r>
            <a:r>
              <a:rPr lang="en-US" b="1" dirty="0">
                <a:latin typeface="+mj-lt"/>
              </a:rPr>
              <a:t>: </a:t>
            </a:r>
            <a:r>
              <a:rPr lang="en-US" dirty="0" err="1">
                <a:latin typeface="+mj-lt"/>
              </a:rPr>
              <a:t>Đây</a:t>
            </a:r>
            <a:r>
              <a:rPr lang="en-US" dirty="0">
                <a:latin typeface="+mj-lt"/>
              </a:rPr>
              <a:t> </a:t>
            </a:r>
            <a:r>
              <a:rPr lang="en-US" dirty="0" err="1">
                <a:latin typeface="+mj-lt"/>
              </a:rPr>
              <a:t>là</a:t>
            </a:r>
            <a:r>
              <a:rPr lang="en-US" dirty="0">
                <a:latin typeface="+mj-lt"/>
              </a:rPr>
              <a:t> </a:t>
            </a:r>
            <a:r>
              <a:rPr lang="en-US" dirty="0" err="1">
                <a:latin typeface="+mj-lt"/>
              </a:rPr>
              <a:t>trang</a:t>
            </a:r>
            <a:r>
              <a:rPr lang="en-US" dirty="0">
                <a:latin typeface="+mj-lt"/>
              </a:rPr>
              <a:t> </a:t>
            </a:r>
            <a:r>
              <a:rPr lang="en-US" dirty="0" err="1">
                <a:latin typeface="+mj-lt"/>
              </a:rPr>
              <a:t>hiển</a:t>
            </a:r>
            <a:r>
              <a:rPr lang="en-US" dirty="0">
                <a:latin typeface="+mj-lt"/>
              </a:rPr>
              <a:t> </a:t>
            </a:r>
            <a:r>
              <a:rPr lang="en-US" dirty="0" err="1">
                <a:latin typeface="+mj-lt"/>
              </a:rPr>
              <a:t>thị</a:t>
            </a:r>
            <a:r>
              <a:rPr lang="en-US" dirty="0">
                <a:latin typeface="+mj-lt"/>
              </a:rPr>
              <a:t> </a:t>
            </a:r>
            <a:r>
              <a:rPr lang="en-US" dirty="0" err="1">
                <a:latin typeface="+mj-lt"/>
              </a:rPr>
              <a:t>thông</a:t>
            </a:r>
            <a:r>
              <a:rPr lang="en-US" dirty="0">
                <a:latin typeface="+mj-lt"/>
              </a:rPr>
              <a:t> tin </a:t>
            </a:r>
            <a:r>
              <a:rPr lang="en-US" dirty="0" err="1">
                <a:latin typeface="+mj-lt"/>
              </a:rPr>
              <a:t>công</a:t>
            </a:r>
            <a:r>
              <a:rPr lang="en-US" dirty="0">
                <a:latin typeface="+mj-lt"/>
              </a:rPr>
              <a:t> </a:t>
            </a:r>
            <a:r>
              <a:rPr lang="en-US" dirty="0" err="1">
                <a:latin typeface="+mj-lt"/>
              </a:rPr>
              <a:t>khai</a:t>
            </a:r>
            <a:r>
              <a:rPr lang="en-US" dirty="0">
                <a:latin typeface="+mj-lt"/>
              </a:rPr>
              <a:t> </a:t>
            </a:r>
            <a:r>
              <a:rPr lang="en-US" dirty="0" err="1">
                <a:latin typeface="+mj-lt"/>
              </a:rPr>
              <a:t>của</a:t>
            </a:r>
            <a:r>
              <a:rPr lang="en-US" dirty="0">
                <a:latin typeface="+mj-lt"/>
              </a:rPr>
              <a:t> </a:t>
            </a:r>
            <a:r>
              <a:rPr lang="en-US" dirty="0" err="1">
                <a:latin typeface="+mj-lt"/>
              </a:rPr>
              <a:t>thành</a:t>
            </a:r>
            <a:r>
              <a:rPr lang="en-US" dirty="0">
                <a:latin typeface="+mj-lt"/>
              </a:rPr>
              <a:t> </a:t>
            </a:r>
            <a:r>
              <a:rPr lang="en-US" dirty="0" err="1">
                <a:latin typeface="+mj-lt"/>
              </a:rPr>
              <a:t>viên</a:t>
            </a:r>
            <a:r>
              <a:rPr lang="en-US" dirty="0">
                <a:latin typeface="+mj-lt"/>
              </a:rPr>
              <a:t>, </a:t>
            </a:r>
            <a:r>
              <a:rPr lang="en-US" dirty="0" err="1">
                <a:latin typeface="+mj-lt"/>
              </a:rPr>
              <a:t>giúp</a:t>
            </a:r>
            <a:r>
              <a:rPr lang="en-US" dirty="0">
                <a:latin typeface="+mj-lt"/>
              </a:rPr>
              <a:t> </a:t>
            </a:r>
            <a:r>
              <a:rPr lang="en-US" dirty="0" err="1">
                <a:latin typeface="+mj-lt"/>
              </a:rPr>
              <a:t>tăng</a:t>
            </a:r>
            <a:r>
              <a:rPr lang="en-US" dirty="0">
                <a:latin typeface="+mj-lt"/>
              </a:rPr>
              <a:t> </a:t>
            </a:r>
            <a:r>
              <a:rPr lang="en-US" dirty="0" err="1">
                <a:latin typeface="+mj-lt"/>
              </a:rPr>
              <a:t>tính</a:t>
            </a:r>
            <a:r>
              <a:rPr lang="en-US" dirty="0">
                <a:latin typeface="+mj-lt"/>
              </a:rPr>
              <a:t> </a:t>
            </a:r>
            <a:r>
              <a:rPr lang="en-US" dirty="0" err="1">
                <a:latin typeface="+mj-lt"/>
              </a:rPr>
              <a:t>kết</a:t>
            </a:r>
            <a:r>
              <a:rPr lang="en-US" dirty="0">
                <a:latin typeface="+mj-lt"/>
              </a:rPr>
              <a:t> </a:t>
            </a:r>
            <a:r>
              <a:rPr lang="en-US" dirty="0" err="1">
                <a:latin typeface="+mj-lt"/>
              </a:rPr>
              <a:t>nối</a:t>
            </a:r>
            <a:r>
              <a:rPr lang="en-US" dirty="0">
                <a:latin typeface="+mj-lt"/>
              </a:rPr>
              <a:t> </a:t>
            </a:r>
            <a:r>
              <a:rPr lang="en-US" dirty="0" err="1">
                <a:latin typeface="+mj-lt"/>
              </a:rPr>
              <a:t>trong</a:t>
            </a:r>
            <a:r>
              <a:rPr lang="en-US" dirty="0">
                <a:latin typeface="+mj-lt"/>
              </a:rPr>
              <a:t> </a:t>
            </a:r>
            <a:r>
              <a:rPr lang="en-US" dirty="0" err="1">
                <a:latin typeface="+mj-lt"/>
              </a:rPr>
              <a:t>cộng</a:t>
            </a:r>
            <a:r>
              <a:rPr lang="en-US" dirty="0">
                <a:latin typeface="+mj-lt"/>
              </a:rPr>
              <a:t> </a:t>
            </a:r>
            <a:r>
              <a:rPr lang="en-US" dirty="0" err="1">
                <a:latin typeface="+mj-lt"/>
              </a:rPr>
              <a:t>đồng</a:t>
            </a:r>
            <a:r>
              <a:rPr lang="en-US" dirty="0">
                <a:latin typeface="+mj-lt"/>
              </a:rPr>
              <a:t>.</a:t>
            </a:r>
          </a:p>
          <a:p>
            <a:pPr algn="just"/>
            <a:r>
              <a:rPr lang="en-US" b="1" dirty="0" err="1">
                <a:latin typeface="+mj-lt"/>
              </a:rPr>
              <a:t>Cấu</a:t>
            </a:r>
            <a:r>
              <a:rPr lang="en-US" b="1" dirty="0">
                <a:latin typeface="+mj-lt"/>
              </a:rPr>
              <a:t> </a:t>
            </a:r>
            <a:r>
              <a:rPr lang="en-US" b="1" dirty="0" err="1">
                <a:latin typeface="+mj-lt"/>
              </a:rPr>
              <a:t>hình</a:t>
            </a:r>
            <a:r>
              <a:rPr lang="en-US" b="1" dirty="0">
                <a:latin typeface="+mj-lt"/>
              </a:rPr>
              <a:t> </a:t>
            </a:r>
            <a:r>
              <a:rPr lang="en-US" b="1" dirty="0" err="1">
                <a:latin typeface="+mj-lt"/>
              </a:rPr>
              <a:t>giao</a:t>
            </a:r>
            <a:r>
              <a:rPr lang="en-US" b="1" dirty="0">
                <a:latin typeface="+mj-lt"/>
              </a:rPr>
              <a:t> </a:t>
            </a:r>
            <a:r>
              <a:rPr lang="en-US" b="1" dirty="0" err="1">
                <a:latin typeface="+mj-lt"/>
              </a:rPr>
              <a:t>diện</a:t>
            </a:r>
            <a:r>
              <a:rPr lang="en-US" b="1" dirty="0">
                <a:latin typeface="+mj-lt"/>
              </a:rPr>
              <a:t>:</a:t>
            </a:r>
            <a:r>
              <a:rPr lang="en-US" dirty="0">
                <a:latin typeface="+mj-lt"/>
              </a:rPr>
              <a:t> </a:t>
            </a:r>
            <a:r>
              <a:rPr lang="en-US" dirty="0" err="1">
                <a:latin typeface="+mj-lt"/>
              </a:rPr>
              <a:t>Chức</a:t>
            </a:r>
            <a:r>
              <a:rPr lang="en-US" dirty="0">
                <a:latin typeface="+mj-lt"/>
              </a:rPr>
              <a:t> </a:t>
            </a:r>
            <a:r>
              <a:rPr lang="en-US" dirty="0" err="1">
                <a:latin typeface="+mj-lt"/>
              </a:rPr>
              <a:t>năng</a:t>
            </a:r>
            <a:r>
              <a:rPr lang="en-US" dirty="0">
                <a:latin typeface="+mj-lt"/>
              </a:rPr>
              <a:t> </a:t>
            </a:r>
            <a:r>
              <a:rPr lang="en-US" dirty="0" err="1">
                <a:latin typeface="+mj-lt"/>
              </a:rPr>
              <a:t>này</a:t>
            </a:r>
            <a:r>
              <a:rPr lang="en-US" dirty="0">
                <a:latin typeface="+mj-lt"/>
              </a:rPr>
              <a:t> </a:t>
            </a:r>
            <a:r>
              <a:rPr lang="en-US" dirty="0" err="1">
                <a:latin typeface="+mj-lt"/>
              </a:rPr>
              <a:t>cho</a:t>
            </a:r>
            <a:r>
              <a:rPr lang="en-US" dirty="0">
                <a:latin typeface="+mj-lt"/>
              </a:rPr>
              <a:t> </a:t>
            </a:r>
            <a:r>
              <a:rPr lang="en-US" dirty="0" err="1">
                <a:latin typeface="+mj-lt"/>
              </a:rPr>
              <a:t>phép</a:t>
            </a:r>
            <a:r>
              <a:rPr lang="en-US" dirty="0">
                <a:latin typeface="+mj-lt"/>
              </a:rPr>
              <a:t> </a:t>
            </a:r>
            <a:r>
              <a:rPr lang="en-US" dirty="0" err="1">
                <a:latin typeface="+mj-lt"/>
              </a:rPr>
              <a:t>người</a:t>
            </a:r>
            <a:r>
              <a:rPr lang="en-US" dirty="0">
                <a:latin typeface="+mj-lt"/>
              </a:rPr>
              <a:t> </a:t>
            </a:r>
            <a:r>
              <a:rPr lang="en-US" dirty="0" err="1">
                <a:latin typeface="+mj-lt"/>
              </a:rPr>
              <a:t>dùng</a:t>
            </a:r>
            <a:r>
              <a:rPr lang="en-US" dirty="0">
                <a:latin typeface="+mj-lt"/>
              </a:rPr>
              <a:t> </a:t>
            </a:r>
            <a:r>
              <a:rPr lang="en-US" dirty="0" err="1">
                <a:latin typeface="+mj-lt"/>
              </a:rPr>
              <a:t>tự</a:t>
            </a:r>
            <a:r>
              <a:rPr lang="en-US" dirty="0">
                <a:latin typeface="+mj-lt"/>
              </a:rPr>
              <a:t> </a:t>
            </a:r>
            <a:r>
              <a:rPr lang="en-US" dirty="0" err="1">
                <a:latin typeface="+mj-lt"/>
              </a:rPr>
              <a:t>tùy</a:t>
            </a:r>
            <a:r>
              <a:rPr lang="en-US" dirty="0">
                <a:latin typeface="+mj-lt"/>
              </a:rPr>
              <a:t> </a:t>
            </a:r>
            <a:r>
              <a:rPr lang="en-US" dirty="0" err="1">
                <a:latin typeface="+mj-lt"/>
              </a:rPr>
              <a:t>chỉnh</a:t>
            </a:r>
            <a:r>
              <a:rPr lang="en-US" dirty="0">
                <a:latin typeface="+mj-lt"/>
              </a:rPr>
              <a:t> </a:t>
            </a:r>
            <a:r>
              <a:rPr lang="en-US" dirty="0" err="1">
                <a:latin typeface="+mj-lt"/>
              </a:rPr>
              <a:t>giao</a:t>
            </a:r>
            <a:r>
              <a:rPr lang="en-US" dirty="0">
                <a:latin typeface="+mj-lt"/>
              </a:rPr>
              <a:t> </a:t>
            </a:r>
            <a:r>
              <a:rPr lang="en-US" dirty="0" err="1">
                <a:latin typeface="+mj-lt"/>
              </a:rPr>
              <a:t>diện</a:t>
            </a:r>
            <a:r>
              <a:rPr lang="en-US" dirty="0">
                <a:latin typeface="+mj-lt"/>
              </a:rPr>
              <a:t> </a:t>
            </a:r>
            <a:r>
              <a:rPr lang="en-US" dirty="0" err="1">
                <a:latin typeface="+mj-lt"/>
              </a:rPr>
              <a:t>cho</a:t>
            </a:r>
            <a:r>
              <a:rPr lang="en-US" dirty="0">
                <a:latin typeface="+mj-lt"/>
              </a:rPr>
              <a:t> </a:t>
            </a:r>
            <a:r>
              <a:rPr lang="en-US" dirty="0" err="1">
                <a:latin typeface="+mj-lt"/>
              </a:rPr>
              <a:t>cá</a:t>
            </a:r>
            <a:r>
              <a:rPr lang="en-US" dirty="0">
                <a:latin typeface="+mj-lt"/>
              </a:rPr>
              <a:t> </a:t>
            </a:r>
            <a:r>
              <a:rPr lang="en-US" dirty="0" err="1">
                <a:latin typeface="+mj-lt"/>
              </a:rPr>
              <a:t>nhân</a:t>
            </a:r>
            <a:r>
              <a:rPr lang="en-US" dirty="0">
                <a:latin typeface="+mj-lt"/>
              </a:rPr>
              <a:t> </a:t>
            </a:r>
            <a:r>
              <a:rPr lang="en-US" dirty="0" err="1">
                <a:latin typeface="+mj-lt"/>
              </a:rPr>
              <a:t>của</a:t>
            </a:r>
            <a:r>
              <a:rPr lang="en-US" dirty="0">
                <a:latin typeface="+mj-lt"/>
              </a:rPr>
              <a:t> </a:t>
            </a:r>
            <a:r>
              <a:rPr lang="en-US" dirty="0" err="1">
                <a:latin typeface="+mj-lt"/>
              </a:rPr>
              <a:t>mình</a:t>
            </a:r>
            <a:r>
              <a:rPr lang="en-US" dirty="0">
                <a:latin typeface="+mj-lt"/>
              </a:rPr>
              <a:t>.</a:t>
            </a:r>
          </a:p>
        </p:txBody>
      </p:sp>
      <p:pic>
        <p:nvPicPr>
          <p:cNvPr id="2" name="Picture 1">
            <a:extLst>
              <a:ext uri="{FF2B5EF4-FFF2-40B4-BE49-F238E27FC236}">
                <a16:creationId xmlns:a16="http://schemas.microsoft.com/office/drawing/2014/main" id="{999C7BFB-A603-B161-CF39-53CE3CE85782}"/>
              </a:ext>
            </a:extLst>
          </p:cNvPr>
          <p:cNvPicPr>
            <a:picLocks noChangeAspect="1"/>
          </p:cNvPicPr>
          <p:nvPr/>
        </p:nvPicPr>
        <p:blipFill>
          <a:blip r:embed="rId3"/>
          <a:stretch>
            <a:fillRect/>
          </a:stretch>
        </p:blipFill>
        <p:spPr>
          <a:xfrm>
            <a:off x="2070540" y="2701050"/>
            <a:ext cx="4570098" cy="2042711"/>
          </a:xfrm>
          <a:prstGeom prst="rect">
            <a:avLst/>
          </a:prstGeom>
        </p:spPr>
      </p:pic>
      <p:sp>
        <p:nvSpPr>
          <p:cNvPr id="8" name="Rectangle 7">
            <a:extLst>
              <a:ext uri="{FF2B5EF4-FFF2-40B4-BE49-F238E27FC236}">
                <a16:creationId xmlns:a16="http://schemas.microsoft.com/office/drawing/2014/main" id="{0A81DE00-7DF6-1397-9218-B608B7D34032}"/>
              </a:ext>
            </a:extLst>
          </p:cNvPr>
          <p:cNvSpPr/>
          <p:nvPr/>
        </p:nvSpPr>
        <p:spPr>
          <a:xfrm>
            <a:off x="6946460" y="1308101"/>
            <a:ext cx="1482334" cy="34951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D7C9DED-61C7-B0E8-9770-3B8244F763C9}"/>
              </a:ext>
            </a:extLst>
          </p:cNvPr>
          <p:cNvPicPr>
            <a:picLocks noChangeAspect="1"/>
          </p:cNvPicPr>
          <p:nvPr/>
        </p:nvPicPr>
        <p:blipFill>
          <a:blip r:embed="rId4"/>
          <a:stretch>
            <a:fillRect/>
          </a:stretch>
        </p:blipFill>
        <p:spPr>
          <a:xfrm>
            <a:off x="6988102" y="1361445"/>
            <a:ext cx="1408175" cy="3381111"/>
          </a:xfrm>
          <a:prstGeom prst="rect">
            <a:avLst/>
          </a:prstGeom>
        </p:spPr>
      </p:pic>
    </p:spTree>
    <p:extLst>
      <p:ext uri="{BB962C8B-B14F-4D97-AF65-F5344CB8AC3E}">
        <p14:creationId xmlns:p14="http://schemas.microsoft.com/office/powerpoint/2010/main" val="2191635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4C74E469-1642-232E-0D87-2F5707E6746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A2D20B8-CF5C-D097-4F8F-10D60A599044}"/>
              </a:ext>
            </a:extLst>
          </p:cNvPr>
          <p:cNvSpPr/>
          <p:nvPr/>
        </p:nvSpPr>
        <p:spPr>
          <a:xfrm>
            <a:off x="1824269" y="2224665"/>
            <a:ext cx="5678218" cy="25568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a:extLst>
              <a:ext uri="{FF2B5EF4-FFF2-40B4-BE49-F238E27FC236}">
                <a16:creationId xmlns:a16="http://schemas.microsoft.com/office/drawing/2014/main" id="{59EE68A9-E65B-9A35-4320-65A623EC1381}"/>
              </a:ext>
            </a:extLst>
          </p:cNvPr>
          <p:cNvSpPr txBox="1">
            <a:spLocks noGrp="1"/>
          </p:cNvSpPr>
          <p:nvPr>
            <p:ph type="title"/>
          </p:nvPr>
        </p:nvSpPr>
        <p:spPr>
          <a:xfrm>
            <a:off x="575530" y="700364"/>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Trang quản trị</a:t>
            </a:r>
            <a:endParaRPr sz="3000" b="1" dirty="0">
              <a:latin typeface="+mj-lt"/>
            </a:endParaRPr>
          </a:p>
        </p:txBody>
      </p:sp>
      <p:sp>
        <p:nvSpPr>
          <p:cNvPr id="775" name="Google Shape;775;p38">
            <a:extLst>
              <a:ext uri="{FF2B5EF4-FFF2-40B4-BE49-F238E27FC236}">
                <a16:creationId xmlns:a16="http://schemas.microsoft.com/office/drawing/2014/main" id="{4EFB6314-87F9-4A37-52B7-0DA0772B8564}"/>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A9DB9C4F-63E8-5466-0DA8-B09699A6C885}"/>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89D6BEFE-836B-ECEB-4964-4293278BB1DB}"/>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ACBF9D52-C321-352C-65F2-F6F7420ADCF6}"/>
              </a:ext>
            </a:extLst>
          </p:cNvPr>
          <p:cNvSpPr txBox="1"/>
          <p:nvPr/>
        </p:nvSpPr>
        <p:spPr>
          <a:xfrm>
            <a:off x="1365222" y="1402457"/>
            <a:ext cx="6692746" cy="523220"/>
          </a:xfrm>
          <a:prstGeom prst="rect">
            <a:avLst/>
          </a:prstGeom>
          <a:noFill/>
        </p:spPr>
        <p:txBody>
          <a:bodyPr wrap="square">
            <a:spAutoFit/>
          </a:bodyPr>
          <a:lstStyle/>
          <a:p>
            <a:pPr algn="just"/>
            <a:r>
              <a:rPr lang="vi-VN" dirty="0"/>
              <a:t>Trang quản trị được thiết kế biệt lập, chỉ dành riêng cho các tài khoản được cấp quyền Admin nhằm đảm bảo tính bảo mật và toàn vẹn dữ liệu của hệ thống.</a:t>
            </a:r>
            <a:endParaRPr lang="en-US" dirty="0">
              <a:latin typeface="+mn-lt"/>
            </a:endParaRPr>
          </a:p>
        </p:txBody>
      </p:sp>
      <p:grpSp>
        <p:nvGrpSpPr>
          <p:cNvPr id="8" name="Google Shape;528;p32">
            <a:extLst>
              <a:ext uri="{FF2B5EF4-FFF2-40B4-BE49-F238E27FC236}">
                <a16:creationId xmlns:a16="http://schemas.microsoft.com/office/drawing/2014/main" id="{F72786E4-D999-648C-D008-B0BDAD97EEF2}"/>
              </a:ext>
            </a:extLst>
          </p:cNvPr>
          <p:cNvGrpSpPr/>
          <p:nvPr/>
        </p:nvGrpSpPr>
        <p:grpSpPr>
          <a:xfrm>
            <a:off x="8011974" y="2812053"/>
            <a:ext cx="603495" cy="1371596"/>
            <a:chOff x="3724575" y="3497700"/>
            <a:chExt cx="603495" cy="1371596"/>
          </a:xfrm>
        </p:grpSpPr>
        <p:sp>
          <p:nvSpPr>
            <p:cNvPr id="9" name="Google Shape;529;p32">
              <a:extLst>
                <a:ext uri="{FF2B5EF4-FFF2-40B4-BE49-F238E27FC236}">
                  <a16:creationId xmlns:a16="http://schemas.microsoft.com/office/drawing/2014/main" id="{71B2BD97-0255-1DE4-4476-D9AB5D55D704}"/>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0;p32">
              <a:extLst>
                <a:ext uri="{FF2B5EF4-FFF2-40B4-BE49-F238E27FC236}">
                  <a16:creationId xmlns:a16="http://schemas.microsoft.com/office/drawing/2014/main" id="{4F5FE928-A59B-679B-2FB8-F72824D5D8FF}"/>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2">
              <a:extLst>
                <a:ext uri="{FF2B5EF4-FFF2-40B4-BE49-F238E27FC236}">
                  <a16:creationId xmlns:a16="http://schemas.microsoft.com/office/drawing/2014/main" id="{D5B1DB24-EBFC-0E24-8DA7-B82CBDC3041A}"/>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2">
              <a:extLst>
                <a:ext uri="{FF2B5EF4-FFF2-40B4-BE49-F238E27FC236}">
                  <a16:creationId xmlns:a16="http://schemas.microsoft.com/office/drawing/2014/main" id="{24B308D2-7B8F-184B-D203-EEE775DBCB2D}"/>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2">
              <a:extLst>
                <a:ext uri="{FF2B5EF4-FFF2-40B4-BE49-F238E27FC236}">
                  <a16:creationId xmlns:a16="http://schemas.microsoft.com/office/drawing/2014/main" id="{E73C588D-C4E7-B9DF-9C78-93C7C3F054EC}"/>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2">
              <a:extLst>
                <a:ext uri="{FF2B5EF4-FFF2-40B4-BE49-F238E27FC236}">
                  <a16:creationId xmlns:a16="http://schemas.microsoft.com/office/drawing/2014/main" id="{FE983FCE-10CC-2C13-C4EC-0188D25BE494}"/>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84;p45">
            <a:extLst>
              <a:ext uri="{FF2B5EF4-FFF2-40B4-BE49-F238E27FC236}">
                <a16:creationId xmlns:a16="http://schemas.microsoft.com/office/drawing/2014/main" id="{A7965F18-75B6-7B94-2ACA-9AF09FD55E5F}"/>
              </a:ext>
            </a:extLst>
          </p:cNvPr>
          <p:cNvGrpSpPr/>
          <p:nvPr/>
        </p:nvGrpSpPr>
        <p:grpSpPr>
          <a:xfrm>
            <a:off x="1146030" y="3372778"/>
            <a:ext cx="502800" cy="502800"/>
            <a:chOff x="7014301" y="2017350"/>
            <a:chExt cx="502800" cy="502800"/>
          </a:xfrm>
        </p:grpSpPr>
        <p:sp>
          <p:nvSpPr>
            <p:cNvPr id="16" name="Google Shape;985;p45">
              <a:extLst>
                <a:ext uri="{FF2B5EF4-FFF2-40B4-BE49-F238E27FC236}">
                  <a16:creationId xmlns:a16="http://schemas.microsoft.com/office/drawing/2014/main" id="{ADEF3F6E-C6B4-9EA5-495A-54C049098F6B}"/>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86;p45">
              <a:extLst>
                <a:ext uri="{FF2B5EF4-FFF2-40B4-BE49-F238E27FC236}">
                  <a16:creationId xmlns:a16="http://schemas.microsoft.com/office/drawing/2014/main" id="{AC692EDE-17B1-E19E-9100-346A966DE2F9}"/>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2;p45">
            <a:extLst>
              <a:ext uri="{FF2B5EF4-FFF2-40B4-BE49-F238E27FC236}">
                <a16:creationId xmlns:a16="http://schemas.microsoft.com/office/drawing/2014/main" id="{1EEC1D99-2953-58EE-E285-D6A1DA4810EA}"/>
              </a:ext>
            </a:extLst>
          </p:cNvPr>
          <p:cNvGrpSpPr/>
          <p:nvPr/>
        </p:nvGrpSpPr>
        <p:grpSpPr>
          <a:xfrm>
            <a:off x="1145981" y="4058585"/>
            <a:ext cx="502899" cy="502899"/>
            <a:chOff x="858700" y="1967475"/>
            <a:chExt cx="605100" cy="605100"/>
          </a:xfrm>
        </p:grpSpPr>
        <p:sp>
          <p:nvSpPr>
            <p:cNvPr id="19" name="Google Shape;1003;p45">
              <a:extLst>
                <a:ext uri="{FF2B5EF4-FFF2-40B4-BE49-F238E27FC236}">
                  <a16:creationId xmlns:a16="http://schemas.microsoft.com/office/drawing/2014/main" id="{0E52430E-FD5C-0D76-E2D9-BCF2CFBE3FE5}"/>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4;p45">
              <a:extLst>
                <a:ext uri="{FF2B5EF4-FFF2-40B4-BE49-F238E27FC236}">
                  <a16:creationId xmlns:a16="http://schemas.microsoft.com/office/drawing/2014/main" id="{6B055A00-9ED9-DFD2-328D-B5372F8FEA9E}"/>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5;p45">
            <a:extLst>
              <a:ext uri="{FF2B5EF4-FFF2-40B4-BE49-F238E27FC236}">
                <a16:creationId xmlns:a16="http://schemas.microsoft.com/office/drawing/2014/main" id="{B952B4D0-6352-996C-841F-EE4DE56289A9}"/>
              </a:ext>
            </a:extLst>
          </p:cNvPr>
          <p:cNvGrpSpPr/>
          <p:nvPr/>
        </p:nvGrpSpPr>
        <p:grpSpPr>
          <a:xfrm>
            <a:off x="1086930" y="2627279"/>
            <a:ext cx="621000" cy="621000"/>
            <a:chOff x="416300" y="4058211"/>
            <a:chExt cx="621000" cy="621000"/>
          </a:xfrm>
        </p:grpSpPr>
        <p:sp>
          <p:nvSpPr>
            <p:cNvPr id="22" name="Google Shape;1006;p45">
              <a:extLst>
                <a:ext uri="{FF2B5EF4-FFF2-40B4-BE49-F238E27FC236}">
                  <a16:creationId xmlns:a16="http://schemas.microsoft.com/office/drawing/2014/main" id="{D20D79B4-9E87-B37B-A8DF-1A89F662E180}"/>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7;p45">
              <a:extLst>
                <a:ext uri="{FF2B5EF4-FFF2-40B4-BE49-F238E27FC236}">
                  <a16:creationId xmlns:a16="http://schemas.microsoft.com/office/drawing/2014/main" id="{BC10B5C5-D8DF-83B5-DE6E-05CDCCE43637}"/>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2494731-B8AA-1ACB-6971-AF02A94C0191}"/>
              </a:ext>
            </a:extLst>
          </p:cNvPr>
          <p:cNvPicPr>
            <a:picLocks noChangeAspect="1"/>
          </p:cNvPicPr>
          <p:nvPr/>
        </p:nvPicPr>
        <p:blipFill>
          <a:blip r:embed="rId3"/>
          <a:stretch>
            <a:fillRect/>
          </a:stretch>
        </p:blipFill>
        <p:spPr>
          <a:xfrm>
            <a:off x="1873794" y="2280238"/>
            <a:ext cx="5580380" cy="2473325"/>
          </a:xfrm>
          <a:prstGeom prst="rect">
            <a:avLst/>
          </a:prstGeom>
        </p:spPr>
      </p:pic>
    </p:spTree>
    <p:extLst>
      <p:ext uri="{BB962C8B-B14F-4D97-AF65-F5344CB8AC3E}">
        <p14:creationId xmlns:p14="http://schemas.microsoft.com/office/powerpoint/2010/main" val="3096711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C0BABEAA-350B-E7FA-DEF7-7BBA02A9F0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DB5B43-5612-A37D-27C9-2C99205D3D56}"/>
              </a:ext>
            </a:extLst>
          </p:cNvPr>
          <p:cNvSpPr/>
          <p:nvPr/>
        </p:nvSpPr>
        <p:spPr>
          <a:xfrm>
            <a:off x="1855791" y="2031579"/>
            <a:ext cx="5836253" cy="2778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a:extLst>
              <a:ext uri="{FF2B5EF4-FFF2-40B4-BE49-F238E27FC236}">
                <a16:creationId xmlns:a16="http://schemas.microsoft.com/office/drawing/2014/main" id="{762C2DB2-5019-AC93-24D3-2EAB1BB2455E}"/>
              </a:ext>
            </a:extLst>
          </p:cNvPr>
          <p:cNvSpPr txBox="1">
            <a:spLocks noGrp="1"/>
          </p:cNvSpPr>
          <p:nvPr>
            <p:ph type="title"/>
          </p:nvPr>
        </p:nvSpPr>
        <p:spPr>
          <a:xfrm>
            <a:off x="575530" y="700364"/>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Trang quản trị</a:t>
            </a:r>
            <a:endParaRPr sz="3000" b="1" dirty="0">
              <a:latin typeface="+mj-lt"/>
            </a:endParaRPr>
          </a:p>
        </p:txBody>
      </p:sp>
      <p:sp>
        <p:nvSpPr>
          <p:cNvPr id="775" name="Google Shape;775;p38">
            <a:extLst>
              <a:ext uri="{FF2B5EF4-FFF2-40B4-BE49-F238E27FC236}">
                <a16:creationId xmlns:a16="http://schemas.microsoft.com/office/drawing/2014/main" id="{936D4873-CCC9-594B-1936-8439802680F4}"/>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4F7A0DFF-10EB-08CF-9C84-63FE4B74944A}"/>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A7CF87A8-D2D1-9713-CE2D-49D2C890A749}"/>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F4B3187D-6B76-FD83-2593-D6D84D5645C8}"/>
              </a:ext>
            </a:extLst>
          </p:cNvPr>
          <p:cNvSpPr txBox="1"/>
          <p:nvPr/>
        </p:nvSpPr>
        <p:spPr>
          <a:xfrm>
            <a:off x="1365222" y="1402457"/>
            <a:ext cx="6692746" cy="523220"/>
          </a:xfrm>
          <a:prstGeom prst="rect">
            <a:avLst/>
          </a:prstGeom>
          <a:noFill/>
        </p:spPr>
        <p:txBody>
          <a:bodyPr wrap="square">
            <a:spAutoFit/>
          </a:bodyPr>
          <a:lstStyle/>
          <a:p>
            <a:pPr algn="just"/>
            <a:r>
              <a:rPr lang="vi-VN" dirty="0"/>
              <a:t>Trang quản trị được thiết kế biệt lập, chỉ dành riêng cho các tài khoản được cấp quyền Admin nhằm đảm bảo tính bảo mật và toàn vẹn dữ liệu của hệ thống.</a:t>
            </a:r>
            <a:endParaRPr lang="en-US" dirty="0">
              <a:latin typeface="+mn-lt"/>
            </a:endParaRPr>
          </a:p>
        </p:txBody>
      </p:sp>
      <p:grpSp>
        <p:nvGrpSpPr>
          <p:cNvPr id="8" name="Google Shape;528;p32">
            <a:extLst>
              <a:ext uri="{FF2B5EF4-FFF2-40B4-BE49-F238E27FC236}">
                <a16:creationId xmlns:a16="http://schemas.microsoft.com/office/drawing/2014/main" id="{B232F132-A6C4-6B59-638E-31EA9872AD96}"/>
              </a:ext>
            </a:extLst>
          </p:cNvPr>
          <p:cNvGrpSpPr/>
          <p:nvPr/>
        </p:nvGrpSpPr>
        <p:grpSpPr>
          <a:xfrm>
            <a:off x="8011974" y="2812053"/>
            <a:ext cx="603495" cy="1371596"/>
            <a:chOff x="3724575" y="3497700"/>
            <a:chExt cx="603495" cy="1371596"/>
          </a:xfrm>
        </p:grpSpPr>
        <p:sp>
          <p:nvSpPr>
            <p:cNvPr id="9" name="Google Shape;529;p32">
              <a:extLst>
                <a:ext uri="{FF2B5EF4-FFF2-40B4-BE49-F238E27FC236}">
                  <a16:creationId xmlns:a16="http://schemas.microsoft.com/office/drawing/2014/main" id="{32ED8E25-1BD1-A62D-FA50-7453C69A67EE}"/>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0;p32">
              <a:extLst>
                <a:ext uri="{FF2B5EF4-FFF2-40B4-BE49-F238E27FC236}">
                  <a16:creationId xmlns:a16="http://schemas.microsoft.com/office/drawing/2014/main" id="{658F8553-7F95-C65E-8297-2F9F9A068D18}"/>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2">
              <a:extLst>
                <a:ext uri="{FF2B5EF4-FFF2-40B4-BE49-F238E27FC236}">
                  <a16:creationId xmlns:a16="http://schemas.microsoft.com/office/drawing/2014/main" id="{5CD38103-F26F-638B-0884-E484ADD37A18}"/>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2">
              <a:extLst>
                <a:ext uri="{FF2B5EF4-FFF2-40B4-BE49-F238E27FC236}">
                  <a16:creationId xmlns:a16="http://schemas.microsoft.com/office/drawing/2014/main" id="{D952E8FC-1F58-26E1-80D1-64CB526AB0B7}"/>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2">
              <a:extLst>
                <a:ext uri="{FF2B5EF4-FFF2-40B4-BE49-F238E27FC236}">
                  <a16:creationId xmlns:a16="http://schemas.microsoft.com/office/drawing/2014/main" id="{2170CF28-BBB6-DA4A-35E0-3F051A727C09}"/>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2">
              <a:extLst>
                <a:ext uri="{FF2B5EF4-FFF2-40B4-BE49-F238E27FC236}">
                  <a16:creationId xmlns:a16="http://schemas.microsoft.com/office/drawing/2014/main" id="{D4CA7E59-F1C0-2B8F-0A59-1B9EF66EF783}"/>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84;p45">
            <a:extLst>
              <a:ext uri="{FF2B5EF4-FFF2-40B4-BE49-F238E27FC236}">
                <a16:creationId xmlns:a16="http://schemas.microsoft.com/office/drawing/2014/main" id="{E154825C-E30A-2F7F-C312-FC901C053B95}"/>
              </a:ext>
            </a:extLst>
          </p:cNvPr>
          <p:cNvGrpSpPr/>
          <p:nvPr/>
        </p:nvGrpSpPr>
        <p:grpSpPr>
          <a:xfrm>
            <a:off x="1146030" y="3372778"/>
            <a:ext cx="502800" cy="502800"/>
            <a:chOff x="7014301" y="2017350"/>
            <a:chExt cx="502800" cy="502800"/>
          </a:xfrm>
        </p:grpSpPr>
        <p:sp>
          <p:nvSpPr>
            <p:cNvPr id="16" name="Google Shape;985;p45">
              <a:extLst>
                <a:ext uri="{FF2B5EF4-FFF2-40B4-BE49-F238E27FC236}">
                  <a16:creationId xmlns:a16="http://schemas.microsoft.com/office/drawing/2014/main" id="{3F70CC3B-9478-BC73-93A9-DF8D9C858CAE}"/>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86;p45">
              <a:extLst>
                <a:ext uri="{FF2B5EF4-FFF2-40B4-BE49-F238E27FC236}">
                  <a16:creationId xmlns:a16="http://schemas.microsoft.com/office/drawing/2014/main" id="{8E14DFDF-6440-CC34-0B22-C712E31BEE39}"/>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2;p45">
            <a:extLst>
              <a:ext uri="{FF2B5EF4-FFF2-40B4-BE49-F238E27FC236}">
                <a16:creationId xmlns:a16="http://schemas.microsoft.com/office/drawing/2014/main" id="{FF8F67C2-F3BF-F4A9-FBDA-BC9F3930AFDF}"/>
              </a:ext>
            </a:extLst>
          </p:cNvPr>
          <p:cNvGrpSpPr/>
          <p:nvPr/>
        </p:nvGrpSpPr>
        <p:grpSpPr>
          <a:xfrm>
            <a:off x="1145981" y="4058585"/>
            <a:ext cx="502899" cy="502899"/>
            <a:chOff x="858700" y="1967475"/>
            <a:chExt cx="605100" cy="605100"/>
          </a:xfrm>
        </p:grpSpPr>
        <p:sp>
          <p:nvSpPr>
            <p:cNvPr id="19" name="Google Shape;1003;p45">
              <a:extLst>
                <a:ext uri="{FF2B5EF4-FFF2-40B4-BE49-F238E27FC236}">
                  <a16:creationId xmlns:a16="http://schemas.microsoft.com/office/drawing/2014/main" id="{48A31F4C-0EA2-1AE5-5FEC-B946A2BC1BE8}"/>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4;p45">
              <a:extLst>
                <a:ext uri="{FF2B5EF4-FFF2-40B4-BE49-F238E27FC236}">
                  <a16:creationId xmlns:a16="http://schemas.microsoft.com/office/drawing/2014/main" id="{DEA7C1B7-6DE0-5149-740F-4B4CB2A6CC40}"/>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5;p45">
            <a:extLst>
              <a:ext uri="{FF2B5EF4-FFF2-40B4-BE49-F238E27FC236}">
                <a16:creationId xmlns:a16="http://schemas.microsoft.com/office/drawing/2014/main" id="{9FECA85D-D56D-44EA-A9B8-4395D70189E2}"/>
              </a:ext>
            </a:extLst>
          </p:cNvPr>
          <p:cNvGrpSpPr/>
          <p:nvPr/>
        </p:nvGrpSpPr>
        <p:grpSpPr>
          <a:xfrm>
            <a:off x="1086930" y="2627279"/>
            <a:ext cx="621000" cy="621000"/>
            <a:chOff x="416300" y="4058211"/>
            <a:chExt cx="621000" cy="621000"/>
          </a:xfrm>
        </p:grpSpPr>
        <p:sp>
          <p:nvSpPr>
            <p:cNvPr id="22" name="Google Shape;1006;p45">
              <a:extLst>
                <a:ext uri="{FF2B5EF4-FFF2-40B4-BE49-F238E27FC236}">
                  <a16:creationId xmlns:a16="http://schemas.microsoft.com/office/drawing/2014/main" id="{652FC1A0-0545-0E71-89B3-343E758E127B}"/>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7;p45">
              <a:extLst>
                <a:ext uri="{FF2B5EF4-FFF2-40B4-BE49-F238E27FC236}">
                  <a16:creationId xmlns:a16="http://schemas.microsoft.com/office/drawing/2014/main" id="{5E100FE5-E9B9-E629-E835-D6A93B43CEED}"/>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F9876608-2423-1736-9391-513C55BEE703}"/>
              </a:ext>
            </a:extLst>
          </p:cNvPr>
          <p:cNvPicPr>
            <a:picLocks noChangeAspect="1"/>
          </p:cNvPicPr>
          <p:nvPr/>
        </p:nvPicPr>
        <p:blipFill>
          <a:blip r:embed="rId3"/>
          <a:stretch>
            <a:fillRect/>
          </a:stretch>
        </p:blipFill>
        <p:spPr>
          <a:xfrm>
            <a:off x="1903467" y="2088729"/>
            <a:ext cx="5749606" cy="2663347"/>
          </a:xfrm>
          <a:prstGeom prst="rect">
            <a:avLst/>
          </a:prstGeom>
        </p:spPr>
      </p:pic>
    </p:spTree>
    <p:extLst>
      <p:ext uri="{BB962C8B-B14F-4D97-AF65-F5344CB8AC3E}">
        <p14:creationId xmlns:p14="http://schemas.microsoft.com/office/powerpoint/2010/main" val="4115066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26AC3F1E-77A3-E57B-529E-1844C70271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4EB7F67-DAB2-E333-541A-7C9D9ECC96B1}"/>
              </a:ext>
            </a:extLst>
          </p:cNvPr>
          <p:cNvSpPr/>
          <p:nvPr/>
        </p:nvSpPr>
        <p:spPr>
          <a:xfrm>
            <a:off x="1871894" y="2114551"/>
            <a:ext cx="5678218" cy="2667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a:extLst>
              <a:ext uri="{FF2B5EF4-FFF2-40B4-BE49-F238E27FC236}">
                <a16:creationId xmlns:a16="http://schemas.microsoft.com/office/drawing/2014/main" id="{260B5F76-7ED2-467F-5174-1B90EAAFA4D1}"/>
              </a:ext>
            </a:extLst>
          </p:cNvPr>
          <p:cNvSpPr txBox="1">
            <a:spLocks noGrp="1"/>
          </p:cNvSpPr>
          <p:nvPr>
            <p:ph type="title"/>
          </p:nvPr>
        </p:nvSpPr>
        <p:spPr>
          <a:xfrm>
            <a:off x="575530" y="700364"/>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Trang quản trị</a:t>
            </a:r>
            <a:endParaRPr sz="3000" b="1" dirty="0">
              <a:latin typeface="+mj-lt"/>
            </a:endParaRPr>
          </a:p>
        </p:txBody>
      </p:sp>
      <p:sp>
        <p:nvSpPr>
          <p:cNvPr id="775" name="Google Shape;775;p38">
            <a:extLst>
              <a:ext uri="{FF2B5EF4-FFF2-40B4-BE49-F238E27FC236}">
                <a16:creationId xmlns:a16="http://schemas.microsoft.com/office/drawing/2014/main" id="{61E1CF68-B5DC-13CC-3F00-3D576BC3916A}"/>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49CB4AC6-7FA3-BDBD-068A-EE2645DF629D}"/>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D80CB768-C396-2EA0-CB72-33988DA0374B}"/>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947BE8F0-E8E3-4E4C-D9B9-2B0C5F2FC45E}"/>
              </a:ext>
            </a:extLst>
          </p:cNvPr>
          <p:cNvSpPr txBox="1"/>
          <p:nvPr/>
        </p:nvSpPr>
        <p:spPr>
          <a:xfrm>
            <a:off x="1365222" y="1402457"/>
            <a:ext cx="6692746" cy="523220"/>
          </a:xfrm>
          <a:prstGeom prst="rect">
            <a:avLst/>
          </a:prstGeom>
          <a:noFill/>
        </p:spPr>
        <p:txBody>
          <a:bodyPr wrap="square">
            <a:spAutoFit/>
          </a:bodyPr>
          <a:lstStyle/>
          <a:p>
            <a:pPr algn="just"/>
            <a:r>
              <a:rPr lang="vi-VN" dirty="0"/>
              <a:t>Trang quản trị được thiết kế biệt lập, chỉ dành riêng cho các tài khoản được cấp quyền Admin nhằm đảm bảo tính bảo mật và toàn vẹn dữ liệu của hệ thống.</a:t>
            </a:r>
            <a:endParaRPr lang="en-US" dirty="0">
              <a:latin typeface="+mn-lt"/>
            </a:endParaRPr>
          </a:p>
        </p:txBody>
      </p:sp>
      <p:grpSp>
        <p:nvGrpSpPr>
          <p:cNvPr id="8" name="Google Shape;528;p32">
            <a:extLst>
              <a:ext uri="{FF2B5EF4-FFF2-40B4-BE49-F238E27FC236}">
                <a16:creationId xmlns:a16="http://schemas.microsoft.com/office/drawing/2014/main" id="{C090D0F8-3953-4F9E-67B5-B1CCE0780B5A}"/>
              </a:ext>
            </a:extLst>
          </p:cNvPr>
          <p:cNvGrpSpPr/>
          <p:nvPr/>
        </p:nvGrpSpPr>
        <p:grpSpPr>
          <a:xfrm>
            <a:off x="8011974" y="2812053"/>
            <a:ext cx="603495" cy="1371596"/>
            <a:chOff x="3724575" y="3497700"/>
            <a:chExt cx="603495" cy="1371596"/>
          </a:xfrm>
        </p:grpSpPr>
        <p:sp>
          <p:nvSpPr>
            <p:cNvPr id="9" name="Google Shape;529;p32">
              <a:extLst>
                <a:ext uri="{FF2B5EF4-FFF2-40B4-BE49-F238E27FC236}">
                  <a16:creationId xmlns:a16="http://schemas.microsoft.com/office/drawing/2014/main" id="{A25BA5E0-7557-6F39-4E42-E0028B7A5BEA}"/>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0;p32">
              <a:extLst>
                <a:ext uri="{FF2B5EF4-FFF2-40B4-BE49-F238E27FC236}">
                  <a16:creationId xmlns:a16="http://schemas.microsoft.com/office/drawing/2014/main" id="{3A8BD50E-7171-2755-89B6-43DD365837D8}"/>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2">
              <a:extLst>
                <a:ext uri="{FF2B5EF4-FFF2-40B4-BE49-F238E27FC236}">
                  <a16:creationId xmlns:a16="http://schemas.microsoft.com/office/drawing/2014/main" id="{AD81E780-D4C4-BBFE-E386-5203EE676913}"/>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2">
              <a:extLst>
                <a:ext uri="{FF2B5EF4-FFF2-40B4-BE49-F238E27FC236}">
                  <a16:creationId xmlns:a16="http://schemas.microsoft.com/office/drawing/2014/main" id="{321A1F80-5358-923C-6370-DBAB60AAD7EE}"/>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2">
              <a:extLst>
                <a:ext uri="{FF2B5EF4-FFF2-40B4-BE49-F238E27FC236}">
                  <a16:creationId xmlns:a16="http://schemas.microsoft.com/office/drawing/2014/main" id="{EC1CB457-7332-5BED-9EAD-88C9D33337FA}"/>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2">
              <a:extLst>
                <a:ext uri="{FF2B5EF4-FFF2-40B4-BE49-F238E27FC236}">
                  <a16:creationId xmlns:a16="http://schemas.microsoft.com/office/drawing/2014/main" id="{88584A43-B08B-BE22-1AF2-752380D7D0EE}"/>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84;p45">
            <a:extLst>
              <a:ext uri="{FF2B5EF4-FFF2-40B4-BE49-F238E27FC236}">
                <a16:creationId xmlns:a16="http://schemas.microsoft.com/office/drawing/2014/main" id="{C13AA7A7-672A-AF23-2288-D4037883DA60}"/>
              </a:ext>
            </a:extLst>
          </p:cNvPr>
          <p:cNvGrpSpPr/>
          <p:nvPr/>
        </p:nvGrpSpPr>
        <p:grpSpPr>
          <a:xfrm>
            <a:off x="1146030" y="3372778"/>
            <a:ext cx="502800" cy="502800"/>
            <a:chOff x="7014301" y="2017350"/>
            <a:chExt cx="502800" cy="502800"/>
          </a:xfrm>
        </p:grpSpPr>
        <p:sp>
          <p:nvSpPr>
            <p:cNvPr id="16" name="Google Shape;985;p45">
              <a:extLst>
                <a:ext uri="{FF2B5EF4-FFF2-40B4-BE49-F238E27FC236}">
                  <a16:creationId xmlns:a16="http://schemas.microsoft.com/office/drawing/2014/main" id="{04FD5283-BA25-185A-871D-C1CF2B9694B3}"/>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86;p45">
              <a:extLst>
                <a:ext uri="{FF2B5EF4-FFF2-40B4-BE49-F238E27FC236}">
                  <a16:creationId xmlns:a16="http://schemas.microsoft.com/office/drawing/2014/main" id="{27707979-826A-4F22-941F-9F3478D1FECC}"/>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2;p45">
            <a:extLst>
              <a:ext uri="{FF2B5EF4-FFF2-40B4-BE49-F238E27FC236}">
                <a16:creationId xmlns:a16="http://schemas.microsoft.com/office/drawing/2014/main" id="{614943BC-7C0D-CE8B-105C-1AFE2D460DA9}"/>
              </a:ext>
            </a:extLst>
          </p:cNvPr>
          <p:cNvGrpSpPr/>
          <p:nvPr/>
        </p:nvGrpSpPr>
        <p:grpSpPr>
          <a:xfrm>
            <a:off x="1145981" y="4058585"/>
            <a:ext cx="502899" cy="502899"/>
            <a:chOff x="858700" y="1967475"/>
            <a:chExt cx="605100" cy="605100"/>
          </a:xfrm>
        </p:grpSpPr>
        <p:sp>
          <p:nvSpPr>
            <p:cNvPr id="19" name="Google Shape;1003;p45">
              <a:extLst>
                <a:ext uri="{FF2B5EF4-FFF2-40B4-BE49-F238E27FC236}">
                  <a16:creationId xmlns:a16="http://schemas.microsoft.com/office/drawing/2014/main" id="{40D98B83-EA3D-271B-A3C5-8355945EADCA}"/>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4;p45">
              <a:extLst>
                <a:ext uri="{FF2B5EF4-FFF2-40B4-BE49-F238E27FC236}">
                  <a16:creationId xmlns:a16="http://schemas.microsoft.com/office/drawing/2014/main" id="{BAF785AA-11F9-0453-6C71-37832DB8BB42}"/>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5;p45">
            <a:extLst>
              <a:ext uri="{FF2B5EF4-FFF2-40B4-BE49-F238E27FC236}">
                <a16:creationId xmlns:a16="http://schemas.microsoft.com/office/drawing/2014/main" id="{017529B1-04FD-C90D-D25A-D667D4F148EA}"/>
              </a:ext>
            </a:extLst>
          </p:cNvPr>
          <p:cNvGrpSpPr/>
          <p:nvPr/>
        </p:nvGrpSpPr>
        <p:grpSpPr>
          <a:xfrm>
            <a:off x="1086930" y="2627279"/>
            <a:ext cx="621000" cy="621000"/>
            <a:chOff x="416300" y="4058211"/>
            <a:chExt cx="621000" cy="621000"/>
          </a:xfrm>
        </p:grpSpPr>
        <p:sp>
          <p:nvSpPr>
            <p:cNvPr id="22" name="Google Shape;1006;p45">
              <a:extLst>
                <a:ext uri="{FF2B5EF4-FFF2-40B4-BE49-F238E27FC236}">
                  <a16:creationId xmlns:a16="http://schemas.microsoft.com/office/drawing/2014/main" id="{17BDA2FA-5E0E-CC2C-A0AF-5970B3A209AF}"/>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7;p45">
              <a:extLst>
                <a:ext uri="{FF2B5EF4-FFF2-40B4-BE49-F238E27FC236}">
                  <a16:creationId xmlns:a16="http://schemas.microsoft.com/office/drawing/2014/main" id="{92641DC4-455A-10DC-60F0-EAA075655133}"/>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A256E3D-6AAB-A576-3D21-784E6F33358E}"/>
              </a:ext>
            </a:extLst>
          </p:cNvPr>
          <p:cNvPicPr>
            <a:picLocks noChangeAspect="1"/>
          </p:cNvPicPr>
          <p:nvPr/>
        </p:nvPicPr>
        <p:blipFill>
          <a:blip r:embed="rId3"/>
          <a:stretch>
            <a:fillRect/>
          </a:stretch>
        </p:blipFill>
        <p:spPr>
          <a:xfrm>
            <a:off x="1937668" y="2163047"/>
            <a:ext cx="5580380" cy="2583180"/>
          </a:xfrm>
          <a:prstGeom prst="rect">
            <a:avLst/>
          </a:prstGeom>
        </p:spPr>
      </p:pic>
    </p:spTree>
    <p:extLst>
      <p:ext uri="{BB962C8B-B14F-4D97-AF65-F5344CB8AC3E}">
        <p14:creationId xmlns:p14="http://schemas.microsoft.com/office/powerpoint/2010/main" val="4035334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870993D7-B5E3-FA0E-0B2E-7D59AC431D5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E86BB4A-73EC-B463-F8B3-F874DFE22C89}"/>
              </a:ext>
            </a:extLst>
          </p:cNvPr>
          <p:cNvSpPr/>
          <p:nvPr/>
        </p:nvSpPr>
        <p:spPr>
          <a:xfrm>
            <a:off x="1852844" y="2066925"/>
            <a:ext cx="5678218" cy="2676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a:extLst>
              <a:ext uri="{FF2B5EF4-FFF2-40B4-BE49-F238E27FC236}">
                <a16:creationId xmlns:a16="http://schemas.microsoft.com/office/drawing/2014/main" id="{74B01190-0942-D08A-6051-0E026C078863}"/>
              </a:ext>
            </a:extLst>
          </p:cNvPr>
          <p:cNvSpPr txBox="1">
            <a:spLocks noGrp="1"/>
          </p:cNvSpPr>
          <p:nvPr>
            <p:ph type="title"/>
          </p:nvPr>
        </p:nvSpPr>
        <p:spPr>
          <a:xfrm>
            <a:off x="575530" y="700364"/>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Trang quản trị</a:t>
            </a:r>
            <a:endParaRPr sz="3000" b="1" dirty="0">
              <a:latin typeface="+mj-lt"/>
            </a:endParaRPr>
          </a:p>
        </p:txBody>
      </p:sp>
      <p:sp>
        <p:nvSpPr>
          <p:cNvPr id="775" name="Google Shape;775;p38">
            <a:extLst>
              <a:ext uri="{FF2B5EF4-FFF2-40B4-BE49-F238E27FC236}">
                <a16:creationId xmlns:a16="http://schemas.microsoft.com/office/drawing/2014/main" id="{29EB5187-5532-62ED-F4E9-D21EFA365622}"/>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5C95CEA6-BEC9-C9A2-095A-65573BF23B03}"/>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5F3C6AD6-19C0-1291-9070-A3F7D9250C49}"/>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AF8FDC4-8E23-F0F3-C672-6D859C98E7B3}"/>
              </a:ext>
            </a:extLst>
          </p:cNvPr>
          <p:cNvSpPr txBox="1"/>
          <p:nvPr/>
        </p:nvSpPr>
        <p:spPr>
          <a:xfrm>
            <a:off x="1365222" y="1402457"/>
            <a:ext cx="6692746" cy="523220"/>
          </a:xfrm>
          <a:prstGeom prst="rect">
            <a:avLst/>
          </a:prstGeom>
          <a:noFill/>
        </p:spPr>
        <p:txBody>
          <a:bodyPr wrap="square">
            <a:spAutoFit/>
          </a:bodyPr>
          <a:lstStyle/>
          <a:p>
            <a:pPr algn="just"/>
            <a:r>
              <a:rPr lang="vi-VN" dirty="0"/>
              <a:t>Trang quản trị được thiết kế biệt lập, chỉ dành riêng cho các tài khoản được cấp quyền Admin nhằm đảm bảo tính bảo mật và toàn vẹn dữ liệu của hệ thống.</a:t>
            </a:r>
            <a:endParaRPr lang="en-US" dirty="0">
              <a:latin typeface="+mn-lt"/>
            </a:endParaRPr>
          </a:p>
        </p:txBody>
      </p:sp>
      <p:grpSp>
        <p:nvGrpSpPr>
          <p:cNvPr id="8" name="Google Shape;528;p32">
            <a:extLst>
              <a:ext uri="{FF2B5EF4-FFF2-40B4-BE49-F238E27FC236}">
                <a16:creationId xmlns:a16="http://schemas.microsoft.com/office/drawing/2014/main" id="{97DB70B2-19DE-2842-CBF4-995F35DD520A}"/>
              </a:ext>
            </a:extLst>
          </p:cNvPr>
          <p:cNvGrpSpPr/>
          <p:nvPr/>
        </p:nvGrpSpPr>
        <p:grpSpPr>
          <a:xfrm>
            <a:off x="8011974" y="2812053"/>
            <a:ext cx="603495" cy="1371596"/>
            <a:chOff x="3724575" y="3497700"/>
            <a:chExt cx="603495" cy="1371596"/>
          </a:xfrm>
        </p:grpSpPr>
        <p:sp>
          <p:nvSpPr>
            <p:cNvPr id="9" name="Google Shape;529;p32">
              <a:extLst>
                <a:ext uri="{FF2B5EF4-FFF2-40B4-BE49-F238E27FC236}">
                  <a16:creationId xmlns:a16="http://schemas.microsoft.com/office/drawing/2014/main" id="{067593B4-60AF-C64C-FB0E-3339B2B28F09}"/>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0;p32">
              <a:extLst>
                <a:ext uri="{FF2B5EF4-FFF2-40B4-BE49-F238E27FC236}">
                  <a16:creationId xmlns:a16="http://schemas.microsoft.com/office/drawing/2014/main" id="{B0EEC278-7012-62CA-266C-82359757EE29}"/>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2">
              <a:extLst>
                <a:ext uri="{FF2B5EF4-FFF2-40B4-BE49-F238E27FC236}">
                  <a16:creationId xmlns:a16="http://schemas.microsoft.com/office/drawing/2014/main" id="{C75CD2C4-0ECD-9BBC-1EB0-2156B3575F4F}"/>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2">
              <a:extLst>
                <a:ext uri="{FF2B5EF4-FFF2-40B4-BE49-F238E27FC236}">
                  <a16:creationId xmlns:a16="http://schemas.microsoft.com/office/drawing/2014/main" id="{6B6564D3-09F3-E511-6CAF-0F9C02933D99}"/>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2">
              <a:extLst>
                <a:ext uri="{FF2B5EF4-FFF2-40B4-BE49-F238E27FC236}">
                  <a16:creationId xmlns:a16="http://schemas.microsoft.com/office/drawing/2014/main" id="{B8C94DD1-E327-49D0-3FC2-E15C080CD2DB}"/>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2">
              <a:extLst>
                <a:ext uri="{FF2B5EF4-FFF2-40B4-BE49-F238E27FC236}">
                  <a16:creationId xmlns:a16="http://schemas.microsoft.com/office/drawing/2014/main" id="{6E333F8B-02FF-3AA5-A0BD-BFADB02822E1}"/>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84;p45">
            <a:extLst>
              <a:ext uri="{FF2B5EF4-FFF2-40B4-BE49-F238E27FC236}">
                <a16:creationId xmlns:a16="http://schemas.microsoft.com/office/drawing/2014/main" id="{8C090EF0-3460-9758-5129-6362B6669677}"/>
              </a:ext>
            </a:extLst>
          </p:cNvPr>
          <p:cNvGrpSpPr/>
          <p:nvPr/>
        </p:nvGrpSpPr>
        <p:grpSpPr>
          <a:xfrm>
            <a:off x="1146030" y="3372778"/>
            <a:ext cx="502800" cy="502800"/>
            <a:chOff x="7014301" y="2017350"/>
            <a:chExt cx="502800" cy="502800"/>
          </a:xfrm>
        </p:grpSpPr>
        <p:sp>
          <p:nvSpPr>
            <p:cNvPr id="16" name="Google Shape;985;p45">
              <a:extLst>
                <a:ext uri="{FF2B5EF4-FFF2-40B4-BE49-F238E27FC236}">
                  <a16:creationId xmlns:a16="http://schemas.microsoft.com/office/drawing/2014/main" id="{717C374D-E7D8-F8D5-EAB4-A027E661A218}"/>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86;p45">
              <a:extLst>
                <a:ext uri="{FF2B5EF4-FFF2-40B4-BE49-F238E27FC236}">
                  <a16:creationId xmlns:a16="http://schemas.microsoft.com/office/drawing/2014/main" id="{D1547CE7-1716-6678-EF92-1C6C33FF4156}"/>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2;p45">
            <a:extLst>
              <a:ext uri="{FF2B5EF4-FFF2-40B4-BE49-F238E27FC236}">
                <a16:creationId xmlns:a16="http://schemas.microsoft.com/office/drawing/2014/main" id="{72A46DC6-EE51-7CFB-1D71-52BEA28234DA}"/>
              </a:ext>
            </a:extLst>
          </p:cNvPr>
          <p:cNvGrpSpPr/>
          <p:nvPr/>
        </p:nvGrpSpPr>
        <p:grpSpPr>
          <a:xfrm>
            <a:off x="1145981" y="4058585"/>
            <a:ext cx="502899" cy="502899"/>
            <a:chOff x="858700" y="1967475"/>
            <a:chExt cx="605100" cy="605100"/>
          </a:xfrm>
        </p:grpSpPr>
        <p:sp>
          <p:nvSpPr>
            <p:cNvPr id="19" name="Google Shape;1003;p45">
              <a:extLst>
                <a:ext uri="{FF2B5EF4-FFF2-40B4-BE49-F238E27FC236}">
                  <a16:creationId xmlns:a16="http://schemas.microsoft.com/office/drawing/2014/main" id="{AFC8AA25-1D27-A78C-4E8B-A97895A1B217}"/>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4;p45">
              <a:extLst>
                <a:ext uri="{FF2B5EF4-FFF2-40B4-BE49-F238E27FC236}">
                  <a16:creationId xmlns:a16="http://schemas.microsoft.com/office/drawing/2014/main" id="{2B3E5B8C-31D8-1BFF-CBA7-0F449C05B4DA}"/>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5;p45">
            <a:extLst>
              <a:ext uri="{FF2B5EF4-FFF2-40B4-BE49-F238E27FC236}">
                <a16:creationId xmlns:a16="http://schemas.microsoft.com/office/drawing/2014/main" id="{4FE2AAC2-3130-49D7-C2C8-87B850B32A1A}"/>
              </a:ext>
            </a:extLst>
          </p:cNvPr>
          <p:cNvGrpSpPr/>
          <p:nvPr/>
        </p:nvGrpSpPr>
        <p:grpSpPr>
          <a:xfrm>
            <a:off x="1086930" y="2627279"/>
            <a:ext cx="621000" cy="621000"/>
            <a:chOff x="416300" y="4058211"/>
            <a:chExt cx="621000" cy="621000"/>
          </a:xfrm>
        </p:grpSpPr>
        <p:sp>
          <p:nvSpPr>
            <p:cNvPr id="22" name="Google Shape;1006;p45">
              <a:extLst>
                <a:ext uri="{FF2B5EF4-FFF2-40B4-BE49-F238E27FC236}">
                  <a16:creationId xmlns:a16="http://schemas.microsoft.com/office/drawing/2014/main" id="{2ACF22E9-AA36-B967-3CD2-046EB24B0EE9}"/>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7;p45">
              <a:extLst>
                <a:ext uri="{FF2B5EF4-FFF2-40B4-BE49-F238E27FC236}">
                  <a16:creationId xmlns:a16="http://schemas.microsoft.com/office/drawing/2014/main" id="{B53FD3ED-F254-1C2A-D5D7-5CB0A9C40BA1}"/>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17A1D4A-9A26-907E-A33F-233DE1122B10}"/>
              </a:ext>
            </a:extLst>
          </p:cNvPr>
          <p:cNvPicPr>
            <a:picLocks noChangeAspect="1"/>
          </p:cNvPicPr>
          <p:nvPr/>
        </p:nvPicPr>
        <p:blipFill>
          <a:blip r:embed="rId3"/>
          <a:stretch>
            <a:fillRect/>
          </a:stretch>
        </p:blipFill>
        <p:spPr>
          <a:xfrm>
            <a:off x="1901763" y="2119890"/>
            <a:ext cx="5580380" cy="2572385"/>
          </a:xfrm>
          <a:prstGeom prst="rect">
            <a:avLst/>
          </a:prstGeom>
        </p:spPr>
      </p:pic>
    </p:spTree>
    <p:extLst>
      <p:ext uri="{BB962C8B-B14F-4D97-AF65-F5344CB8AC3E}">
        <p14:creationId xmlns:p14="http://schemas.microsoft.com/office/powerpoint/2010/main" val="1867596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6" name="Google Shape;546;p32"/>
          <p:cNvSpPr txBox="1">
            <a:spLocks noGrp="1"/>
          </p:cNvSpPr>
          <p:nvPr>
            <p:ph type="title"/>
          </p:nvPr>
        </p:nvSpPr>
        <p:spPr>
          <a:xfrm>
            <a:off x="1951450" y="2314562"/>
            <a:ext cx="580433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mn-lt"/>
              </a:rPr>
              <a:t>Tổng</a:t>
            </a:r>
            <a:r>
              <a:rPr lang="en-US" b="1" dirty="0">
                <a:latin typeface="+mn-lt"/>
              </a:rPr>
              <a:t> </a:t>
            </a:r>
            <a:r>
              <a:rPr lang="en-US" b="1" dirty="0" err="1">
                <a:latin typeface="+mn-lt"/>
              </a:rPr>
              <a:t>quan</a:t>
            </a:r>
            <a:r>
              <a:rPr lang="en-US" b="1" dirty="0">
                <a:latin typeface="+mn-lt"/>
              </a:rPr>
              <a:t> </a:t>
            </a:r>
            <a:r>
              <a:rPr lang="en-US" b="1" dirty="0" err="1">
                <a:latin typeface="+mn-lt"/>
              </a:rPr>
              <a:t>đề</a:t>
            </a:r>
            <a:r>
              <a:rPr lang="en-US" b="1" dirty="0">
                <a:latin typeface="+mn-lt"/>
              </a:rPr>
              <a:t> </a:t>
            </a:r>
            <a:r>
              <a:rPr lang="en-US" b="1" dirty="0" err="1">
                <a:latin typeface="+mn-lt"/>
              </a:rPr>
              <a:t>tài</a:t>
            </a:r>
            <a:endParaRPr lang="en-US" b="1" dirty="0">
              <a:latin typeface="+mn-lt"/>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A2511721-A88F-E7C6-0F74-8F11CE7A63D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824AF35-02B1-7D5D-300D-A1EDA891CF06}"/>
              </a:ext>
            </a:extLst>
          </p:cNvPr>
          <p:cNvSpPr/>
          <p:nvPr/>
        </p:nvSpPr>
        <p:spPr>
          <a:xfrm>
            <a:off x="1862369" y="2066925"/>
            <a:ext cx="5678218" cy="26765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a:extLst>
              <a:ext uri="{FF2B5EF4-FFF2-40B4-BE49-F238E27FC236}">
                <a16:creationId xmlns:a16="http://schemas.microsoft.com/office/drawing/2014/main" id="{71016734-8EB0-AEE0-42AA-CBE2C4EE9255}"/>
              </a:ext>
            </a:extLst>
          </p:cNvPr>
          <p:cNvSpPr txBox="1">
            <a:spLocks noGrp="1"/>
          </p:cNvSpPr>
          <p:nvPr>
            <p:ph type="title"/>
          </p:nvPr>
        </p:nvSpPr>
        <p:spPr>
          <a:xfrm>
            <a:off x="575530" y="700364"/>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Trang quản trị</a:t>
            </a:r>
            <a:endParaRPr sz="3000" b="1" dirty="0">
              <a:latin typeface="+mj-lt"/>
            </a:endParaRPr>
          </a:p>
        </p:txBody>
      </p:sp>
      <p:sp>
        <p:nvSpPr>
          <p:cNvPr id="775" name="Google Shape;775;p38">
            <a:extLst>
              <a:ext uri="{FF2B5EF4-FFF2-40B4-BE49-F238E27FC236}">
                <a16:creationId xmlns:a16="http://schemas.microsoft.com/office/drawing/2014/main" id="{DF207089-DA7B-3375-0638-2656897A4847}"/>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9D1765C3-2AD1-154C-3BF2-EFA84792988F}"/>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7CC1DC67-FA4A-9B8E-A0CF-E26DE970CF9A}"/>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2EBBEB1-6D54-781A-67E4-2DA4EBE8C5DF}"/>
              </a:ext>
            </a:extLst>
          </p:cNvPr>
          <p:cNvSpPr txBox="1"/>
          <p:nvPr/>
        </p:nvSpPr>
        <p:spPr>
          <a:xfrm>
            <a:off x="1365222" y="1402457"/>
            <a:ext cx="6692746" cy="523220"/>
          </a:xfrm>
          <a:prstGeom prst="rect">
            <a:avLst/>
          </a:prstGeom>
          <a:noFill/>
        </p:spPr>
        <p:txBody>
          <a:bodyPr wrap="square">
            <a:spAutoFit/>
          </a:bodyPr>
          <a:lstStyle/>
          <a:p>
            <a:pPr algn="just"/>
            <a:r>
              <a:rPr lang="vi-VN" dirty="0"/>
              <a:t>Trang quản trị được thiết kế biệt lập, chỉ dành riêng cho các tài khoản được cấp quyền Admin nhằm đảm bảo tính bảo mật và toàn vẹn dữ liệu của hệ thống.</a:t>
            </a:r>
            <a:endParaRPr lang="en-US" dirty="0">
              <a:latin typeface="+mn-lt"/>
            </a:endParaRPr>
          </a:p>
        </p:txBody>
      </p:sp>
      <p:grpSp>
        <p:nvGrpSpPr>
          <p:cNvPr id="8" name="Google Shape;528;p32">
            <a:extLst>
              <a:ext uri="{FF2B5EF4-FFF2-40B4-BE49-F238E27FC236}">
                <a16:creationId xmlns:a16="http://schemas.microsoft.com/office/drawing/2014/main" id="{8EDD69B1-01DC-1864-2033-5CC392BB161A}"/>
              </a:ext>
            </a:extLst>
          </p:cNvPr>
          <p:cNvGrpSpPr/>
          <p:nvPr/>
        </p:nvGrpSpPr>
        <p:grpSpPr>
          <a:xfrm>
            <a:off x="8011974" y="2812053"/>
            <a:ext cx="603495" cy="1371596"/>
            <a:chOff x="3724575" y="3497700"/>
            <a:chExt cx="603495" cy="1371596"/>
          </a:xfrm>
        </p:grpSpPr>
        <p:sp>
          <p:nvSpPr>
            <p:cNvPr id="9" name="Google Shape;529;p32">
              <a:extLst>
                <a:ext uri="{FF2B5EF4-FFF2-40B4-BE49-F238E27FC236}">
                  <a16:creationId xmlns:a16="http://schemas.microsoft.com/office/drawing/2014/main" id="{8409D659-104D-C8FD-74EB-028A07C68135}"/>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0;p32">
              <a:extLst>
                <a:ext uri="{FF2B5EF4-FFF2-40B4-BE49-F238E27FC236}">
                  <a16:creationId xmlns:a16="http://schemas.microsoft.com/office/drawing/2014/main" id="{1AB69284-802D-449F-5D6D-AC4F7BE85559}"/>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2">
              <a:extLst>
                <a:ext uri="{FF2B5EF4-FFF2-40B4-BE49-F238E27FC236}">
                  <a16:creationId xmlns:a16="http://schemas.microsoft.com/office/drawing/2014/main" id="{7B51B2DA-4672-D8B2-4321-D444481A616C}"/>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2">
              <a:extLst>
                <a:ext uri="{FF2B5EF4-FFF2-40B4-BE49-F238E27FC236}">
                  <a16:creationId xmlns:a16="http://schemas.microsoft.com/office/drawing/2014/main" id="{E509DC3A-CB50-692D-AC44-9E9B30F22A97}"/>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2">
              <a:extLst>
                <a:ext uri="{FF2B5EF4-FFF2-40B4-BE49-F238E27FC236}">
                  <a16:creationId xmlns:a16="http://schemas.microsoft.com/office/drawing/2014/main" id="{1C282599-84E2-6468-40A7-D69D3F8ADA9D}"/>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2">
              <a:extLst>
                <a:ext uri="{FF2B5EF4-FFF2-40B4-BE49-F238E27FC236}">
                  <a16:creationId xmlns:a16="http://schemas.microsoft.com/office/drawing/2014/main" id="{C6913963-F94C-735D-8E98-9DCD7502B357}"/>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84;p45">
            <a:extLst>
              <a:ext uri="{FF2B5EF4-FFF2-40B4-BE49-F238E27FC236}">
                <a16:creationId xmlns:a16="http://schemas.microsoft.com/office/drawing/2014/main" id="{F61C8728-6E60-42FC-CF28-D2014D1F8F55}"/>
              </a:ext>
            </a:extLst>
          </p:cNvPr>
          <p:cNvGrpSpPr/>
          <p:nvPr/>
        </p:nvGrpSpPr>
        <p:grpSpPr>
          <a:xfrm>
            <a:off x="1146030" y="3372778"/>
            <a:ext cx="502800" cy="502800"/>
            <a:chOff x="7014301" y="2017350"/>
            <a:chExt cx="502800" cy="502800"/>
          </a:xfrm>
        </p:grpSpPr>
        <p:sp>
          <p:nvSpPr>
            <p:cNvPr id="16" name="Google Shape;985;p45">
              <a:extLst>
                <a:ext uri="{FF2B5EF4-FFF2-40B4-BE49-F238E27FC236}">
                  <a16:creationId xmlns:a16="http://schemas.microsoft.com/office/drawing/2014/main" id="{EA3AEB4A-4C79-9B26-6563-9C2F53DFB72B}"/>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86;p45">
              <a:extLst>
                <a:ext uri="{FF2B5EF4-FFF2-40B4-BE49-F238E27FC236}">
                  <a16:creationId xmlns:a16="http://schemas.microsoft.com/office/drawing/2014/main" id="{D7EF759B-AF2D-7C64-B45F-B06A3A863CE9}"/>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2;p45">
            <a:extLst>
              <a:ext uri="{FF2B5EF4-FFF2-40B4-BE49-F238E27FC236}">
                <a16:creationId xmlns:a16="http://schemas.microsoft.com/office/drawing/2014/main" id="{DD7C120C-B7AB-F784-D3B3-B595720403F2}"/>
              </a:ext>
            </a:extLst>
          </p:cNvPr>
          <p:cNvGrpSpPr/>
          <p:nvPr/>
        </p:nvGrpSpPr>
        <p:grpSpPr>
          <a:xfrm>
            <a:off x="1145981" y="4058585"/>
            <a:ext cx="502899" cy="502899"/>
            <a:chOff x="858700" y="1967475"/>
            <a:chExt cx="605100" cy="605100"/>
          </a:xfrm>
        </p:grpSpPr>
        <p:sp>
          <p:nvSpPr>
            <p:cNvPr id="19" name="Google Shape;1003;p45">
              <a:extLst>
                <a:ext uri="{FF2B5EF4-FFF2-40B4-BE49-F238E27FC236}">
                  <a16:creationId xmlns:a16="http://schemas.microsoft.com/office/drawing/2014/main" id="{380F3FFA-040A-BF8E-6591-FC7B1C9DC3D4}"/>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4;p45">
              <a:extLst>
                <a:ext uri="{FF2B5EF4-FFF2-40B4-BE49-F238E27FC236}">
                  <a16:creationId xmlns:a16="http://schemas.microsoft.com/office/drawing/2014/main" id="{E7551430-01E5-B5F4-00F6-CA7E4DF5FC08}"/>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5;p45">
            <a:extLst>
              <a:ext uri="{FF2B5EF4-FFF2-40B4-BE49-F238E27FC236}">
                <a16:creationId xmlns:a16="http://schemas.microsoft.com/office/drawing/2014/main" id="{5DC62638-E6FD-1441-B779-C436EFF17554}"/>
              </a:ext>
            </a:extLst>
          </p:cNvPr>
          <p:cNvGrpSpPr/>
          <p:nvPr/>
        </p:nvGrpSpPr>
        <p:grpSpPr>
          <a:xfrm>
            <a:off x="1086930" y="2627279"/>
            <a:ext cx="621000" cy="621000"/>
            <a:chOff x="416300" y="4058211"/>
            <a:chExt cx="621000" cy="621000"/>
          </a:xfrm>
        </p:grpSpPr>
        <p:sp>
          <p:nvSpPr>
            <p:cNvPr id="22" name="Google Shape;1006;p45">
              <a:extLst>
                <a:ext uri="{FF2B5EF4-FFF2-40B4-BE49-F238E27FC236}">
                  <a16:creationId xmlns:a16="http://schemas.microsoft.com/office/drawing/2014/main" id="{60884B5A-88C6-47F4-66AC-DFC402D48E05}"/>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7;p45">
              <a:extLst>
                <a:ext uri="{FF2B5EF4-FFF2-40B4-BE49-F238E27FC236}">
                  <a16:creationId xmlns:a16="http://schemas.microsoft.com/office/drawing/2014/main" id="{B3DC5809-D016-F9B0-A975-4D11557F6714}"/>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A256287-7C6A-E696-4A52-009101B300A5}"/>
              </a:ext>
            </a:extLst>
          </p:cNvPr>
          <p:cNvPicPr>
            <a:picLocks noChangeAspect="1"/>
          </p:cNvPicPr>
          <p:nvPr/>
        </p:nvPicPr>
        <p:blipFill>
          <a:blip r:embed="rId3"/>
          <a:stretch>
            <a:fillRect/>
          </a:stretch>
        </p:blipFill>
        <p:spPr>
          <a:xfrm>
            <a:off x="1928143" y="2120900"/>
            <a:ext cx="5580380" cy="2574925"/>
          </a:xfrm>
          <a:prstGeom prst="rect">
            <a:avLst/>
          </a:prstGeom>
        </p:spPr>
      </p:pic>
    </p:spTree>
    <p:extLst>
      <p:ext uri="{BB962C8B-B14F-4D97-AF65-F5344CB8AC3E}">
        <p14:creationId xmlns:p14="http://schemas.microsoft.com/office/powerpoint/2010/main" val="846988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57F036FE-5E7A-671D-6442-360E5DF8288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4E57216-5125-8CC7-9226-53680E3C8E7E}"/>
              </a:ext>
            </a:extLst>
          </p:cNvPr>
          <p:cNvSpPr/>
          <p:nvPr/>
        </p:nvSpPr>
        <p:spPr>
          <a:xfrm>
            <a:off x="1871894" y="1954252"/>
            <a:ext cx="5678218" cy="28558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a:extLst>
              <a:ext uri="{FF2B5EF4-FFF2-40B4-BE49-F238E27FC236}">
                <a16:creationId xmlns:a16="http://schemas.microsoft.com/office/drawing/2014/main" id="{94B34A8D-89C8-0EE4-76D0-F19FD813EB6B}"/>
              </a:ext>
            </a:extLst>
          </p:cNvPr>
          <p:cNvSpPr txBox="1">
            <a:spLocks noGrp="1"/>
          </p:cNvSpPr>
          <p:nvPr>
            <p:ph type="title"/>
          </p:nvPr>
        </p:nvSpPr>
        <p:spPr>
          <a:xfrm>
            <a:off x="575530" y="700364"/>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Trang quản trị</a:t>
            </a:r>
            <a:endParaRPr sz="3000" b="1" dirty="0">
              <a:latin typeface="+mj-lt"/>
            </a:endParaRPr>
          </a:p>
        </p:txBody>
      </p:sp>
      <p:sp>
        <p:nvSpPr>
          <p:cNvPr id="775" name="Google Shape;775;p38">
            <a:extLst>
              <a:ext uri="{FF2B5EF4-FFF2-40B4-BE49-F238E27FC236}">
                <a16:creationId xmlns:a16="http://schemas.microsoft.com/office/drawing/2014/main" id="{8DD3A737-26AA-EA69-BB63-FB623B526990}"/>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42FBC4B2-E10B-3271-9BE3-7FAC90E7FDB8}"/>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2B0887E0-1C16-975A-C2A3-329E2393A1FD}"/>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D2D27233-B1D8-F48C-96C1-4D3A22C2FAC8}"/>
              </a:ext>
            </a:extLst>
          </p:cNvPr>
          <p:cNvSpPr txBox="1"/>
          <p:nvPr/>
        </p:nvSpPr>
        <p:spPr>
          <a:xfrm>
            <a:off x="1365222" y="1402457"/>
            <a:ext cx="6692746" cy="523220"/>
          </a:xfrm>
          <a:prstGeom prst="rect">
            <a:avLst/>
          </a:prstGeom>
          <a:noFill/>
        </p:spPr>
        <p:txBody>
          <a:bodyPr wrap="square">
            <a:spAutoFit/>
          </a:bodyPr>
          <a:lstStyle/>
          <a:p>
            <a:pPr algn="just"/>
            <a:r>
              <a:rPr lang="vi-VN" dirty="0"/>
              <a:t>Trang quản trị được thiết kế biệt lập, chỉ dành riêng cho các tài khoản được cấp quyền Admin nhằm đảm bảo tính bảo mật và toàn vẹn dữ liệu của hệ thống.</a:t>
            </a:r>
            <a:endParaRPr lang="en-US" dirty="0">
              <a:latin typeface="+mn-lt"/>
            </a:endParaRPr>
          </a:p>
        </p:txBody>
      </p:sp>
      <p:grpSp>
        <p:nvGrpSpPr>
          <p:cNvPr id="8" name="Google Shape;528;p32">
            <a:extLst>
              <a:ext uri="{FF2B5EF4-FFF2-40B4-BE49-F238E27FC236}">
                <a16:creationId xmlns:a16="http://schemas.microsoft.com/office/drawing/2014/main" id="{1CF82FCA-2E81-D70B-E1D9-2DE4FD08FB1B}"/>
              </a:ext>
            </a:extLst>
          </p:cNvPr>
          <p:cNvGrpSpPr/>
          <p:nvPr/>
        </p:nvGrpSpPr>
        <p:grpSpPr>
          <a:xfrm>
            <a:off x="8011974" y="2812053"/>
            <a:ext cx="603495" cy="1371596"/>
            <a:chOff x="3724575" y="3497700"/>
            <a:chExt cx="603495" cy="1371596"/>
          </a:xfrm>
        </p:grpSpPr>
        <p:sp>
          <p:nvSpPr>
            <p:cNvPr id="9" name="Google Shape;529;p32">
              <a:extLst>
                <a:ext uri="{FF2B5EF4-FFF2-40B4-BE49-F238E27FC236}">
                  <a16:creationId xmlns:a16="http://schemas.microsoft.com/office/drawing/2014/main" id="{345DED24-EFE7-0E5E-3A69-B26FFD6D6F39}"/>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0;p32">
              <a:extLst>
                <a:ext uri="{FF2B5EF4-FFF2-40B4-BE49-F238E27FC236}">
                  <a16:creationId xmlns:a16="http://schemas.microsoft.com/office/drawing/2014/main" id="{5AC69254-6975-8E0B-FD07-A3DD9A2FE4DC}"/>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2">
              <a:extLst>
                <a:ext uri="{FF2B5EF4-FFF2-40B4-BE49-F238E27FC236}">
                  <a16:creationId xmlns:a16="http://schemas.microsoft.com/office/drawing/2014/main" id="{DEE5A8AF-FD2B-BA5F-BEAA-CBB904958DF4}"/>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2">
              <a:extLst>
                <a:ext uri="{FF2B5EF4-FFF2-40B4-BE49-F238E27FC236}">
                  <a16:creationId xmlns:a16="http://schemas.microsoft.com/office/drawing/2014/main" id="{C03C61A4-F873-A3A5-8D1E-A2CD325075E7}"/>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2">
              <a:extLst>
                <a:ext uri="{FF2B5EF4-FFF2-40B4-BE49-F238E27FC236}">
                  <a16:creationId xmlns:a16="http://schemas.microsoft.com/office/drawing/2014/main" id="{18FFD3EE-5500-75D8-59F0-D6A295CBD7BB}"/>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2">
              <a:extLst>
                <a:ext uri="{FF2B5EF4-FFF2-40B4-BE49-F238E27FC236}">
                  <a16:creationId xmlns:a16="http://schemas.microsoft.com/office/drawing/2014/main" id="{9DB2B550-CB0E-3CE3-627C-A48522F1A60D}"/>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84;p45">
            <a:extLst>
              <a:ext uri="{FF2B5EF4-FFF2-40B4-BE49-F238E27FC236}">
                <a16:creationId xmlns:a16="http://schemas.microsoft.com/office/drawing/2014/main" id="{9E769495-8626-CE12-48F4-F54A12B5654F}"/>
              </a:ext>
            </a:extLst>
          </p:cNvPr>
          <p:cNvGrpSpPr/>
          <p:nvPr/>
        </p:nvGrpSpPr>
        <p:grpSpPr>
          <a:xfrm>
            <a:off x="1146030" y="3372778"/>
            <a:ext cx="502800" cy="502800"/>
            <a:chOff x="7014301" y="2017350"/>
            <a:chExt cx="502800" cy="502800"/>
          </a:xfrm>
        </p:grpSpPr>
        <p:sp>
          <p:nvSpPr>
            <p:cNvPr id="16" name="Google Shape;985;p45">
              <a:extLst>
                <a:ext uri="{FF2B5EF4-FFF2-40B4-BE49-F238E27FC236}">
                  <a16:creationId xmlns:a16="http://schemas.microsoft.com/office/drawing/2014/main" id="{489B089B-8FDE-A674-6166-42DC93A6401C}"/>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86;p45">
              <a:extLst>
                <a:ext uri="{FF2B5EF4-FFF2-40B4-BE49-F238E27FC236}">
                  <a16:creationId xmlns:a16="http://schemas.microsoft.com/office/drawing/2014/main" id="{E953F166-7A21-B70C-BAE4-073446E3AE96}"/>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2;p45">
            <a:extLst>
              <a:ext uri="{FF2B5EF4-FFF2-40B4-BE49-F238E27FC236}">
                <a16:creationId xmlns:a16="http://schemas.microsoft.com/office/drawing/2014/main" id="{EA68FF37-52D5-2186-2BAF-36611D978822}"/>
              </a:ext>
            </a:extLst>
          </p:cNvPr>
          <p:cNvGrpSpPr/>
          <p:nvPr/>
        </p:nvGrpSpPr>
        <p:grpSpPr>
          <a:xfrm>
            <a:off x="1145981" y="4058585"/>
            <a:ext cx="502899" cy="502899"/>
            <a:chOff x="858700" y="1967475"/>
            <a:chExt cx="605100" cy="605100"/>
          </a:xfrm>
        </p:grpSpPr>
        <p:sp>
          <p:nvSpPr>
            <p:cNvPr id="19" name="Google Shape;1003;p45">
              <a:extLst>
                <a:ext uri="{FF2B5EF4-FFF2-40B4-BE49-F238E27FC236}">
                  <a16:creationId xmlns:a16="http://schemas.microsoft.com/office/drawing/2014/main" id="{64D49177-7A81-2B68-86EA-0C6D6379831D}"/>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4;p45">
              <a:extLst>
                <a:ext uri="{FF2B5EF4-FFF2-40B4-BE49-F238E27FC236}">
                  <a16:creationId xmlns:a16="http://schemas.microsoft.com/office/drawing/2014/main" id="{A551D9FD-A43F-ECC4-CB0B-D5748DC38666}"/>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5;p45">
            <a:extLst>
              <a:ext uri="{FF2B5EF4-FFF2-40B4-BE49-F238E27FC236}">
                <a16:creationId xmlns:a16="http://schemas.microsoft.com/office/drawing/2014/main" id="{9876AC90-5407-D37C-0766-31F1867BB12B}"/>
              </a:ext>
            </a:extLst>
          </p:cNvPr>
          <p:cNvGrpSpPr/>
          <p:nvPr/>
        </p:nvGrpSpPr>
        <p:grpSpPr>
          <a:xfrm>
            <a:off x="1086930" y="2627279"/>
            <a:ext cx="621000" cy="621000"/>
            <a:chOff x="416300" y="4058211"/>
            <a:chExt cx="621000" cy="621000"/>
          </a:xfrm>
        </p:grpSpPr>
        <p:sp>
          <p:nvSpPr>
            <p:cNvPr id="22" name="Google Shape;1006;p45">
              <a:extLst>
                <a:ext uri="{FF2B5EF4-FFF2-40B4-BE49-F238E27FC236}">
                  <a16:creationId xmlns:a16="http://schemas.microsoft.com/office/drawing/2014/main" id="{B0CEE654-AA89-AC74-72B0-9FCA1C719E1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7;p45">
              <a:extLst>
                <a:ext uri="{FF2B5EF4-FFF2-40B4-BE49-F238E27FC236}">
                  <a16:creationId xmlns:a16="http://schemas.microsoft.com/office/drawing/2014/main" id="{15CD44F1-7E64-36F2-30BA-6ED9F0D10F23}"/>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C109FA5-B820-7941-1271-E6E3821FA73F}"/>
              </a:ext>
            </a:extLst>
          </p:cNvPr>
          <p:cNvPicPr>
            <a:picLocks noChangeAspect="1"/>
          </p:cNvPicPr>
          <p:nvPr/>
        </p:nvPicPr>
        <p:blipFill>
          <a:blip r:embed="rId3"/>
          <a:stretch>
            <a:fillRect/>
          </a:stretch>
        </p:blipFill>
        <p:spPr>
          <a:xfrm>
            <a:off x="1920813" y="2034813"/>
            <a:ext cx="5580380" cy="2720340"/>
          </a:xfrm>
          <a:prstGeom prst="rect">
            <a:avLst/>
          </a:prstGeom>
        </p:spPr>
      </p:pic>
    </p:spTree>
    <p:extLst>
      <p:ext uri="{BB962C8B-B14F-4D97-AF65-F5344CB8AC3E}">
        <p14:creationId xmlns:p14="http://schemas.microsoft.com/office/powerpoint/2010/main" val="1284848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220F43A3-B7C3-BAF5-E3C6-073FBB6E1DE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F71AB61-676D-92E7-F5AF-FC6C5D2ADD20}"/>
              </a:ext>
            </a:extLst>
          </p:cNvPr>
          <p:cNvSpPr/>
          <p:nvPr/>
        </p:nvSpPr>
        <p:spPr>
          <a:xfrm>
            <a:off x="1862369" y="1954252"/>
            <a:ext cx="5486040" cy="28558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a:extLst>
              <a:ext uri="{FF2B5EF4-FFF2-40B4-BE49-F238E27FC236}">
                <a16:creationId xmlns:a16="http://schemas.microsoft.com/office/drawing/2014/main" id="{C4C667E3-2359-AB21-53EF-ED97F2567F20}"/>
              </a:ext>
            </a:extLst>
          </p:cNvPr>
          <p:cNvSpPr txBox="1">
            <a:spLocks noGrp="1"/>
          </p:cNvSpPr>
          <p:nvPr>
            <p:ph type="title"/>
          </p:nvPr>
        </p:nvSpPr>
        <p:spPr>
          <a:xfrm>
            <a:off x="575530" y="700364"/>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Trang quản trị</a:t>
            </a:r>
            <a:endParaRPr sz="3000" b="1" dirty="0">
              <a:latin typeface="+mj-lt"/>
            </a:endParaRPr>
          </a:p>
        </p:txBody>
      </p:sp>
      <p:sp>
        <p:nvSpPr>
          <p:cNvPr id="775" name="Google Shape;775;p38">
            <a:extLst>
              <a:ext uri="{FF2B5EF4-FFF2-40B4-BE49-F238E27FC236}">
                <a16:creationId xmlns:a16="http://schemas.microsoft.com/office/drawing/2014/main" id="{E6ABF522-08B5-297C-30E0-EA7215638951}"/>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4900E831-C1A0-B261-29DD-DAC30D765DA9}"/>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04BC580D-DC11-9A5A-E809-0273CE7E9D30}"/>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D4BBF07C-857B-3A04-43EE-DCD841F40BF3}"/>
              </a:ext>
            </a:extLst>
          </p:cNvPr>
          <p:cNvSpPr txBox="1"/>
          <p:nvPr/>
        </p:nvSpPr>
        <p:spPr>
          <a:xfrm>
            <a:off x="1365222" y="1402457"/>
            <a:ext cx="6692746" cy="523220"/>
          </a:xfrm>
          <a:prstGeom prst="rect">
            <a:avLst/>
          </a:prstGeom>
          <a:noFill/>
        </p:spPr>
        <p:txBody>
          <a:bodyPr wrap="square">
            <a:spAutoFit/>
          </a:bodyPr>
          <a:lstStyle/>
          <a:p>
            <a:pPr algn="just"/>
            <a:r>
              <a:rPr lang="vi-VN" dirty="0"/>
              <a:t>Trang quản trị được thiết kế biệt lập, chỉ dành riêng cho các tài khoản được cấp quyền Admin nhằm đảm bảo tính bảo mật và toàn vẹn dữ liệu của hệ thống.</a:t>
            </a:r>
            <a:endParaRPr lang="en-US" dirty="0">
              <a:latin typeface="+mn-lt"/>
            </a:endParaRPr>
          </a:p>
        </p:txBody>
      </p:sp>
      <p:grpSp>
        <p:nvGrpSpPr>
          <p:cNvPr id="8" name="Google Shape;528;p32">
            <a:extLst>
              <a:ext uri="{FF2B5EF4-FFF2-40B4-BE49-F238E27FC236}">
                <a16:creationId xmlns:a16="http://schemas.microsoft.com/office/drawing/2014/main" id="{283085C6-478A-8C1C-0D16-58F7A45FFA20}"/>
              </a:ext>
            </a:extLst>
          </p:cNvPr>
          <p:cNvGrpSpPr/>
          <p:nvPr/>
        </p:nvGrpSpPr>
        <p:grpSpPr>
          <a:xfrm>
            <a:off x="8011974" y="2812053"/>
            <a:ext cx="603495" cy="1371596"/>
            <a:chOff x="3724575" y="3497700"/>
            <a:chExt cx="603495" cy="1371596"/>
          </a:xfrm>
        </p:grpSpPr>
        <p:sp>
          <p:nvSpPr>
            <p:cNvPr id="9" name="Google Shape;529;p32">
              <a:extLst>
                <a:ext uri="{FF2B5EF4-FFF2-40B4-BE49-F238E27FC236}">
                  <a16:creationId xmlns:a16="http://schemas.microsoft.com/office/drawing/2014/main" id="{44C03055-0746-90BA-8090-CF086B86DFF4}"/>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0;p32">
              <a:extLst>
                <a:ext uri="{FF2B5EF4-FFF2-40B4-BE49-F238E27FC236}">
                  <a16:creationId xmlns:a16="http://schemas.microsoft.com/office/drawing/2014/main" id="{0DB4273D-D62D-084B-062B-730AAAC01C09}"/>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2">
              <a:extLst>
                <a:ext uri="{FF2B5EF4-FFF2-40B4-BE49-F238E27FC236}">
                  <a16:creationId xmlns:a16="http://schemas.microsoft.com/office/drawing/2014/main" id="{AF340CEE-9C65-61A8-CA18-B3D4C90E2A16}"/>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2">
              <a:extLst>
                <a:ext uri="{FF2B5EF4-FFF2-40B4-BE49-F238E27FC236}">
                  <a16:creationId xmlns:a16="http://schemas.microsoft.com/office/drawing/2014/main" id="{F03D2BB6-B78F-7F8D-EB60-B07DB70E38E7}"/>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2">
              <a:extLst>
                <a:ext uri="{FF2B5EF4-FFF2-40B4-BE49-F238E27FC236}">
                  <a16:creationId xmlns:a16="http://schemas.microsoft.com/office/drawing/2014/main" id="{FD7814AA-4C31-870E-E864-D87618701A46}"/>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2">
              <a:extLst>
                <a:ext uri="{FF2B5EF4-FFF2-40B4-BE49-F238E27FC236}">
                  <a16:creationId xmlns:a16="http://schemas.microsoft.com/office/drawing/2014/main" id="{F2697A24-6129-5F03-6DA8-D20FCA530EF3}"/>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84;p45">
            <a:extLst>
              <a:ext uri="{FF2B5EF4-FFF2-40B4-BE49-F238E27FC236}">
                <a16:creationId xmlns:a16="http://schemas.microsoft.com/office/drawing/2014/main" id="{2C2B5761-A52A-FD0B-6D3F-61CB1B1A1C6C}"/>
              </a:ext>
            </a:extLst>
          </p:cNvPr>
          <p:cNvGrpSpPr/>
          <p:nvPr/>
        </p:nvGrpSpPr>
        <p:grpSpPr>
          <a:xfrm>
            <a:off x="1146030" y="3372778"/>
            <a:ext cx="502800" cy="502800"/>
            <a:chOff x="7014301" y="2017350"/>
            <a:chExt cx="502800" cy="502800"/>
          </a:xfrm>
        </p:grpSpPr>
        <p:sp>
          <p:nvSpPr>
            <p:cNvPr id="16" name="Google Shape;985;p45">
              <a:extLst>
                <a:ext uri="{FF2B5EF4-FFF2-40B4-BE49-F238E27FC236}">
                  <a16:creationId xmlns:a16="http://schemas.microsoft.com/office/drawing/2014/main" id="{7E13DCE6-2CB6-9D2D-8042-C589BC84EC9E}"/>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86;p45">
              <a:extLst>
                <a:ext uri="{FF2B5EF4-FFF2-40B4-BE49-F238E27FC236}">
                  <a16:creationId xmlns:a16="http://schemas.microsoft.com/office/drawing/2014/main" id="{13909599-2C90-D02E-285D-3E2627117290}"/>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2;p45">
            <a:extLst>
              <a:ext uri="{FF2B5EF4-FFF2-40B4-BE49-F238E27FC236}">
                <a16:creationId xmlns:a16="http://schemas.microsoft.com/office/drawing/2014/main" id="{0C1F82A9-3D9C-0BA2-D260-F442E5E9A62F}"/>
              </a:ext>
            </a:extLst>
          </p:cNvPr>
          <p:cNvGrpSpPr/>
          <p:nvPr/>
        </p:nvGrpSpPr>
        <p:grpSpPr>
          <a:xfrm>
            <a:off x="1145981" y="4058585"/>
            <a:ext cx="502899" cy="502899"/>
            <a:chOff x="858700" y="1967475"/>
            <a:chExt cx="605100" cy="605100"/>
          </a:xfrm>
        </p:grpSpPr>
        <p:sp>
          <p:nvSpPr>
            <p:cNvPr id="19" name="Google Shape;1003;p45">
              <a:extLst>
                <a:ext uri="{FF2B5EF4-FFF2-40B4-BE49-F238E27FC236}">
                  <a16:creationId xmlns:a16="http://schemas.microsoft.com/office/drawing/2014/main" id="{BA2B8946-6870-D3E6-C832-A4B94E6EE607}"/>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4;p45">
              <a:extLst>
                <a:ext uri="{FF2B5EF4-FFF2-40B4-BE49-F238E27FC236}">
                  <a16:creationId xmlns:a16="http://schemas.microsoft.com/office/drawing/2014/main" id="{829C2431-EB8F-CA4D-B834-083C82BA9961}"/>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5;p45">
            <a:extLst>
              <a:ext uri="{FF2B5EF4-FFF2-40B4-BE49-F238E27FC236}">
                <a16:creationId xmlns:a16="http://schemas.microsoft.com/office/drawing/2014/main" id="{2F6F7645-7A8D-B4FB-F3AA-A1770D0481A9}"/>
              </a:ext>
            </a:extLst>
          </p:cNvPr>
          <p:cNvGrpSpPr/>
          <p:nvPr/>
        </p:nvGrpSpPr>
        <p:grpSpPr>
          <a:xfrm>
            <a:off x="1086930" y="2627279"/>
            <a:ext cx="621000" cy="621000"/>
            <a:chOff x="416300" y="4058211"/>
            <a:chExt cx="621000" cy="621000"/>
          </a:xfrm>
        </p:grpSpPr>
        <p:sp>
          <p:nvSpPr>
            <p:cNvPr id="22" name="Google Shape;1006;p45">
              <a:extLst>
                <a:ext uri="{FF2B5EF4-FFF2-40B4-BE49-F238E27FC236}">
                  <a16:creationId xmlns:a16="http://schemas.microsoft.com/office/drawing/2014/main" id="{92527DF6-D60E-1A7C-F443-CD41F7EF7114}"/>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7;p45">
              <a:extLst>
                <a:ext uri="{FF2B5EF4-FFF2-40B4-BE49-F238E27FC236}">
                  <a16:creationId xmlns:a16="http://schemas.microsoft.com/office/drawing/2014/main" id="{D813A36D-742D-01BD-6367-72388F88CDCD}"/>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373C730-985D-278D-399F-307489E3B7F0}"/>
              </a:ext>
            </a:extLst>
          </p:cNvPr>
          <p:cNvPicPr>
            <a:picLocks noChangeAspect="1"/>
          </p:cNvPicPr>
          <p:nvPr/>
        </p:nvPicPr>
        <p:blipFill>
          <a:blip r:embed="rId3"/>
          <a:stretch>
            <a:fillRect/>
          </a:stretch>
        </p:blipFill>
        <p:spPr>
          <a:xfrm>
            <a:off x="1938519" y="2002834"/>
            <a:ext cx="5329907" cy="2750470"/>
          </a:xfrm>
          <a:prstGeom prst="rect">
            <a:avLst/>
          </a:prstGeom>
        </p:spPr>
      </p:pic>
    </p:spTree>
    <p:extLst>
      <p:ext uri="{BB962C8B-B14F-4D97-AF65-F5344CB8AC3E}">
        <p14:creationId xmlns:p14="http://schemas.microsoft.com/office/powerpoint/2010/main" val="3542565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F3BEE58B-D463-62A5-65B4-CB6F6BA4811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2682872-6F83-4668-F43F-4B1D8AC84EAF}"/>
              </a:ext>
            </a:extLst>
          </p:cNvPr>
          <p:cNvSpPr/>
          <p:nvPr/>
        </p:nvSpPr>
        <p:spPr>
          <a:xfrm>
            <a:off x="1833794" y="1970546"/>
            <a:ext cx="5678218" cy="2839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0" name="Google Shape;760;p38">
            <a:extLst>
              <a:ext uri="{FF2B5EF4-FFF2-40B4-BE49-F238E27FC236}">
                <a16:creationId xmlns:a16="http://schemas.microsoft.com/office/drawing/2014/main" id="{D54F7609-9F9A-0BF4-C198-AF1D190EB9FC}"/>
              </a:ext>
            </a:extLst>
          </p:cNvPr>
          <p:cNvSpPr txBox="1">
            <a:spLocks noGrp="1"/>
          </p:cNvSpPr>
          <p:nvPr>
            <p:ph type="title"/>
          </p:nvPr>
        </p:nvSpPr>
        <p:spPr>
          <a:xfrm>
            <a:off x="575530" y="700364"/>
            <a:ext cx="799294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Trang quản trị</a:t>
            </a:r>
            <a:endParaRPr sz="3000" b="1" dirty="0">
              <a:latin typeface="+mj-lt"/>
            </a:endParaRPr>
          </a:p>
        </p:txBody>
      </p:sp>
      <p:sp>
        <p:nvSpPr>
          <p:cNvPr id="775" name="Google Shape;775;p38">
            <a:extLst>
              <a:ext uri="{FF2B5EF4-FFF2-40B4-BE49-F238E27FC236}">
                <a16:creationId xmlns:a16="http://schemas.microsoft.com/office/drawing/2014/main" id="{844F0228-30C7-6695-AAC7-DB9E34AD7EF9}"/>
              </a:ext>
            </a:extLst>
          </p:cNvPr>
          <p:cNvSpPr/>
          <p:nvPr/>
        </p:nvSpPr>
        <p:spPr>
          <a:xfrm>
            <a:off x="670436" y="40242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a:extLst>
              <a:ext uri="{FF2B5EF4-FFF2-40B4-BE49-F238E27FC236}">
                <a16:creationId xmlns:a16="http://schemas.microsoft.com/office/drawing/2014/main" id="{5FF61CCD-3361-D6F8-43FA-117F374C031E}"/>
              </a:ext>
            </a:extLst>
          </p:cNvPr>
          <p:cNvSpPr/>
          <p:nvPr/>
        </p:nvSpPr>
        <p:spPr>
          <a:xfrm>
            <a:off x="438096" y="387557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a:extLst>
              <a:ext uri="{FF2B5EF4-FFF2-40B4-BE49-F238E27FC236}">
                <a16:creationId xmlns:a16="http://schemas.microsoft.com/office/drawing/2014/main" id="{AF9384AF-4443-00AE-4148-FAF1443BA454}"/>
              </a:ext>
            </a:extLst>
          </p:cNvPr>
          <p:cNvSpPr/>
          <p:nvPr/>
        </p:nvSpPr>
        <p:spPr>
          <a:xfrm>
            <a:off x="353641" y="1078746"/>
            <a:ext cx="457208" cy="164601"/>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A8703EAE-EDA1-D25B-A25B-90FD7318B0AC}"/>
              </a:ext>
            </a:extLst>
          </p:cNvPr>
          <p:cNvSpPr txBox="1"/>
          <p:nvPr/>
        </p:nvSpPr>
        <p:spPr>
          <a:xfrm>
            <a:off x="1365222" y="1402457"/>
            <a:ext cx="6692746" cy="523220"/>
          </a:xfrm>
          <a:prstGeom prst="rect">
            <a:avLst/>
          </a:prstGeom>
          <a:noFill/>
        </p:spPr>
        <p:txBody>
          <a:bodyPr wrap="square">
            <a:spAutoFit/>
          </a:bodyPr>
          <a:lstStyle/>
          <a:p>
            <a:pPr algn="just"/>
            <a:r>
              <a:rPr lang="vi-VN" dirty="0"/>
              <a:t>Trang quản trị được thiết kế biệt lập, chỉ dành riêng cho các tài khoản được cấp quyền Admin nhằm đảm bảo tính bảo mật và toàn vẹn dữ liệu của hệ thống.</a:t>
            </a:r>
            <a:endParaRPr lang="en-US" dirty="0">
              <a:latin typeface="+mn-lt"/>
            </a:endParaRPr>
          </a:p>
        </p:txBody>
      </p:sp>
      <p:grpSp>
        <p:nvGrpSpPr>
          <p:cNvPr id="8" name="Google Shape;528;p32">
            <a:extLst>
              <a:ext uri="{FF2B5EF4-FFF2-40B4-BE49-F238E27FC236}">
                <a16:creationId xmlns:a16="http://schemas.microsoft.com/office/drawing/2014/main" id="{AFF2AD70-37FE-F002-0E27-8BFF93F562A4}"/>
              </a:ext>
            </a:extLst>
          </p:cNvPr>
          <p:cNvGrpSpPr/>
          <p:nvPr/>
        </p:nvGrpSpPr>
        <p:grpSpPr>
          <a:xfrm>
            <a:off x="8011974" y="2812053"/>
            <a:ext cx="603495" cy="1371596"/>
            <a:chOff x="3724575" y="3497700"/>
            <a:chExt cx="603495" cy="1371596"/>
          </a:xfrm>
        </p:grpSpPr>
        <p:sp>
          <p:nvSpPr>
            <p:cNvPr id="9" name="Google Shape;529;p32">
              <a:extLst>
                <a:ext uri="{FF2B5EF4-FFF2-40B4-BE49-F238E27FC236}">
                  <a16:creationId xmlns:a16="http://schemas.microsoft.com/office/drawing/2014/main" id="{57BF6849-2052-BEC7-F84B-7B3C11AAA865}"/>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0;p32">
              <a:extLst>
                <a:ext uri="{FF2B5EF4-FFF2-40B4-BE49-F238E27FC236}">
                  <a16:creationId xmlns:a16="http://schemas.microsoft.com/office/drawing/2014/main" id="{5A5A5AFE-E6C8-C6F2-37CF-378F5EBB7D6C}"/>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1;p32">
              <a:extLst>
                <a:ext uri="{FF2B5EF4-FFF2-40B4-BE49-F238E27FC236}">
                  <a16:creationId xmlns:a16="http://schemas.microsoft.com/office/drawing/2014/main" id="{59871711-226C-ED25-B893-73547CE8D289}"/>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2;p32">
              <a:extLst>
                <a:ext uri="{FF2B5EF4-FFF2-40B4-BE49-F238E27FC236}">
                  <a16:creationId xmlns:a16="http://schemas.microsoft.com/office/drawing/2014/main" id="{49784410-BC75-7B5E-533B-427E6C28A251}"/>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3;p32">
              <a:extLst>
                <a:ext uri="{FF2B5EF4-FFF2-40B4-BE49-F238E27FC236}">
                  <a16:creationId xmlns:a16="http://schemas.microsoft.com/office/drawing/2014/main" id="{7D22D3A3-8327-16E0-E34A-FDC51F0CA959}"/>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4;p32">
              <a:extLst>
                <a:ext uri="{FF2B5EF4-FFF2-40B4-BE49-F238E27FC236}">
                  <a16:creationId xmlns:a16="http://schemas.microsoft.com/office/drawing/2014/main" id="{576139DF-CC9F-8EEE-F041-BBD37B224A07}"/>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84;p45">
            <a:extLst>
              <a:ext uri="{FF2B5EF4-FFF2-40B4-BE49-F238E27FC236}">
                <a16:creationId xmlns:a16="http://schemas.microsoft.com/office/drawing/2014/main" id="{DE5BB971-19DC-2C4B-8F79-12441EC72637}"/>
              </a:ext>
            </a:extLst>
          </p:cNvPr>
          <p:cNvGrpSpPr/>
          <p:nvPr/>
        </p:nvGrpSpPr>
        <p:grpSpPr>
          <a:xfrm>
            <a:off x="1146030" y="3372778"/>
            <a:ext cx="502800" cy="502800"/>
            <a:chOff x="7014301" y="2017350"/>
            <a:chExt cx="502800" cy="502800"/>
          </a:xfrm>
        </p:grpSpPr>
        <p:sp>
          <p:nvSpPr>
            <p:cNvPr id="16" name="Google Shape;985;p45">
              <a:extLst>
                <a:ext uri="{FF2B5EF4-FFF2-40B4-BE49-F238E27FC236}">
                  <a16:creationId xmlns:a16="http://schemas.microsoft.com/office/drawing/2014/main" id="{92060179-7611-CC11-C9EB-7A60F4D7D188}"/>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86;p45">
              <a:extLst>
                <a:ext uri="{FF2B5EF4-FFF2-40B4-BE49-F238E27FC236}">
                  <a16:creationId xmlns:a16="http://schemas.microsoft.com/office/drawing/2014/main" id="{95427D77-A1D8-9B02-311A-E294EC01DBF6}"/>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2;p45">
            <a:extLst>
              <a:ext uri="{FF2B5EF4-FFF2-40B4-BE49-F238E27FC236}">
                <a16:creationId xmlns:a16="http://schemas.microsoft.com/office/drawing/2014/main" id="{6025746A-9AFF-D88B-FBF2-067C86950D3F}"/>
              </a:ext>
            </a:extLst>
          </p:cNvPr>
          <p:cNvGrpSpPr/>
          <p:nvPr/>
        </p:nvGrpSpPr>
        <p:grpSpPr>
          <a:xfrm>
            <a:off x="1145981" y="4058585"/>
            <a:ext cx="502899" cy="502899"/>
            <a:chOff x="858700" y="1967475"/>
            <a:chExt cx="605100" cy="605100"/>
          </a:xfrm>
        </p:grpSpPr>
        <p:sp>
          <p:nvSpPr>
            <p:cNvPr id="19" name="Google Shape;1003;p45">
              <a:extLst>
                <a:ext uri="{FF2B5EF4-FFF2-40B4-BE49-F238E27FC236}">
                  <a16:creationId xmlns:a16="http://schemas.microsoft.com/office/drawing/2014/main" id="{D2827911-27FD-14DD-2C2B-0FB9AD309210}"/>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4;p45">
              <a:extLst>
                <a:ext uri="{FF2B5EF4-FFF2-40B4-BE49-F238E27FC236}">
                  <a16:creationId xmlns:a16="http://schemas.microsoft.com/office/drawing/2014/main" id="{A59B69F8-9F1A-3EC3-3003-B5FD14EF9B9A}"/>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005;p45">
            <a:extLst>
              <a:ext uri="{FF2B5EF4-FFF2-40B4-BE49-F238E27FC236}">
                <a16:creationId xmlns:a16="http://schemas.microsoft.com/office/drawing/2014/main" id="{5CF906C5-ED92-AC51-A409-812A889A8E3C}"/>
              </a:ext>
            </a:extLst>
          </p:cNvPr>
          <p:cNvGrpSpPr/>
          <p:nvPr/>
        </p:nvGrpSpPr>
        <p:grpSpPr>
          <a:xfrm>
            <a:off x="1086930" y="2627279"/>
            <a:ext cx="621000" cy="621000"/>
            <a:chOff x="416300" y="4058211"/>
            <a:chExt cx="621000" cy="621000"/>
          </a:xfrm>
        </p:grpSpPr>
        <p:sp>
          <p:nvSpPr>
            <p:cNvPr id="22" name="Google Shape;1006;p45">
              <a:extLst>
                <a:ext uri="{FF2B5EF4-FFF2-40B4-BE49-F238E27FC236}">
                  <a16:creationId xmlns:a16="http://schemas.microsoft.com/office/drawing/2014/main" id="{DD1016F7-3DF3-6FD4-DF03-01156734A4FB}"/>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7;p45">
              <a:extLst>
                <a:ext uri="{FF2B5EF4-FFF2-40B4-BE49-F238E27FC236}">
                  <a16:creationId xmlns:a16="http://schemas.microsoft.com/office/drawing/2014/main" id="{541B6BC6-5C32-E92E-416D-83F41B51AF61}"/>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95BE379D-FEB5-ECA8-4FE0-FBA4C8E2B2BB}"/>
              </a:ext>
            </a:extLst>
          </p:cNvPr>
          <p:cNvPicPr>
            <a:picLocks noChangeAspect="1"/>
          </p:cNvPicPr>
          <p:nvPr/>
        </p:nvPicPr>
        <p:blipFill>
          <a:blip r:embed="rId3"/>
          <a:stretch>
            <a:fillRect/>
          </a:stretch>
        </p:blipFill>
        <p:spPr>
          <a:xfrm>
            <a:off x="1882713" y="2025650"/>
            <a:ext cx="5580380" cy="2746375"/>
          </a:xfrm>
          <a:prstGeom prst="rect">
            <a:avLst/>
          </a:prstGeom>
        </p:spPr>
      </p:pic>
    </p:spTree>
    <p:extLst>
      <p:ext uri="{BB962C8B-B14F-4D97-AF65-F5344CB8AC3E}">
        <p14:creationId xmlns:p14="http://schemas.microsoft.com/office/powerpoint/2010/main" val="4003694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27914" y="68460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46" name="Google Shape;546;p32"/>
          <p:cNvSpPr txBox="1">
            <a:spLocks noGrp="1"/>
          </p:cNvSpPr>
          <p:nvPr>
            <p:ph type="title"/>
          </p:nvPr>
        </p:nvSpPr>
        <p:spPr>
          <a:xfrm>
            <a:off x="1782129" y="2541035"/>
            <a:ext cx="557974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500" b="1" dirty="0">
                <a:latin typeface="+mj-lt"/>
              </a:rPr>
              <a:t>KẾT LUẬN</a:t>
            </a:r>
            <a:endParaRPr lang="vi-VN" sz="4500" b="1" dirty="0">
              <a:latin typeface="+mj-lt"/>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3280329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4">
          <a:extLst>
            <a:ext uri="{FF2B5EF4-FFF2-40B4-BE49-F238E27FC236}">
              <a16:creationId xmlns:a16="http://schemas.microsoft.com/office/drawing/2014/main" id="{8358B384-8D6B-636E-28AC-2DD8E44AAB5B}"/>
            </a:ext>
          </a:extLst>
        </p:cNvPr>
        <p:cNvGrpSpPr/>
        <p:nvPr/>
      </p:nvGrpSpPr>
      <p:grpSpPr>
        <a:xfrm>
          <a:off x="0" y="0"/>
          <a:ext cx="0" cy="0"/>
          <a:chOff x="0" y="0"/>
          <a:chExt cx="0" cy="0"/>
        </a:xfrm>
      </p:grpSpPr>
      <p:grpSp>
        <p:nvGrpSpPr>
          <p:cNvPr id="655" name="Google Shape;655;p35">
            <a:extLst>
              <a:ext uri="{FF2B5EF4-FFF2-40B4-BE49-F238E27FC236}">
                <a16:creationId xmlns:a16="http://schemas.microsoft.com/office/drawing/2014/main" id="{166317A0-FC72-7261-BC98-C4D6FBBCCE6B}"/>
              </a:ext>
            </a:extLst>
          </p:cNvPr>
          <p:cNvGrpSpPr/>
          <p:nvPr/>
        </p:nvGrpSpPr>
        <p:grpSpPr>
          <a:xfrm>
            <a:off x="1065013" y="1571034"/>
            <a:ext cx="3331268" cy="3217930"/>
            <a:chOff x="704831" y="1600325"/>
            <a:chExt cx="2429169" cy="2916600"/>
          </a:xfrm>
        </p:grpSpPr>
        <p:sp>
          <p:nvSpPr>
            <p:cNvPr id="656" name="Google Shape;656;p35">
              <a:extLst>
                <a:ext uri="{FF2B5EF4-FFF2-40B4-BE49-F238E27FC236}">
                  <a16:creationId xmlns:a16="http://schemas.microsoft.com/office/drawing/2014/main" id="{0398E6FD-1655-707A-48A8-0C7E0B783BC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a:extLst>
                <a:ext uri="{FF2B5EF4-FFF2-40B4-BE49-F238E27FC236}">
                  <a16:creationId xmlns:a16="http://schemas.microsoft.com/office/drawing/2014/main" id="{F6DE01F3-EA4D-A31B-034A-4F984C358173}"/>
                </a:ext>
              </a:extLst>
            </p:cNvPr>
            <p:cNvGrpSpPr/>
            <p:nvPr/>
          </p:nvGrpSpPr>
          <p:grpSpPr>
            <a:xfrm>
              <a:off x="704831" y="1600325"/>
              <a:ext cx="2337669" cy="2825100"/>
              <a:chOff x="704831" y="1600325"/>
              <a:chExt cx="2337669" cy="2825100"/>
            </a:xfrm>
          </p:grpSpPr>
          <p:sp>
            <p:nvSpPr>
              <p:cNvPr id="658" name="Google Shape;658;p35">
                <a:extLst>
                  <a:ext uri="{FF2B5EF4-FFF2-40B4-BE49-F238E27FC236}">
                    <a16:creationId xmlns:a16="http://schemas.microsoft.com/office/drawing/2014/main" id="{E308820E-6B15-6084-C5CF-C0F27D641851}"/>
                  </a:ext>
                </a:extLst>
              </p:cNvPr>
              <p:cNvSpPr/>
              <p:nvPr/>
            </p:nvSpPr>
            <p:spPr>
              <a:xfrm>
                <a:off x="715400" y="1600325"/>
                <a:ext cx="2327100" cy="282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59" name="Google Shape;659;p35">
                <a:extLst>
                  <a:ext uri="{FF2B5EF4-FFF2-40B4-BE49-F238E27FC236}">
                    <a16:creationId xmlns:a16="http://schemas.microsoft.com/office/drawing/2014/main" id="{55EE04C1-1CEF-9988-9940-88BD672CA7E8}"/>
                  </a:ext>
                </a:extLst>
              </p:cNvPr>
              <p:cNvCxnSpPr/>
              <p:nvPr/>
            </p:nvCxnSpPr>
            <p:spPr>
              <a:xfrm>
                <a:off x="704831" y="2164986"/>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73" name="Google Shape;673;p35">
            <a:extLst>
              <a:ext uri="{FF2B5EF4-FFF2-40B4-BE49-F238E27FC236}">
                <a16:creationId xmlns:a16="http://schemas.microsoft.com/office/drawing/2014/main" id="{4842229F-494C-4056-50AB-B8F0D2CA8B5F}"/>
              </a:ext>
            </a:extLst>
          </p:cNvPr>
          <p:cNvSpPr/>
          <p:nvPr/>
        </p:nvSpPr>
        <p:spPr>
          <a:xfrm>
            <a:off x="7971700" y="10816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a:extLst>
              <a:ext uri="{FF2B5EF4-FFF2-40B4-BE49-F238E27FC236}">
                <a16:creationId xmlns:a16="http://schemas.microsoft.com/office/drawing/2014/main" id="{D43C8676-9912-DB52-0EC5-77925AE41011}"/>
              </a:ext>
            </a:extLst>
          </p:cNvPr>
          <p:cNvSpPr/>
          <p:nvPr/>
        </p:nvSpPr>
        <p:spPr>
          <a:xfrm>
            <a:off x="7739360" y="932973"/>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a:extLst>
              <a:ext uri="{FF2B5EF4-FFF2-40B4-BE49-F238E27FC236}">
                <a16:creationId xmlns:a16="http://schemas.microsoft.com/office/drawing/2014/main" id="{44764320-60FB-66ED-2110-C223172B5771}"/>
              </a:ext>
            </a:extLst>
          </p:cNvPr>
          <p:cNvSpPr/>
          <p:nvPr/>
        </p:nvSpPr>
        <p:spPr>
          <a:xfrm>
            <a:off x="320742" y="1241854"/>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655;p35">
            <a:extLst>
              <a:ext uri="{FF2B5EF4-FFF2-40B4-BE49-F238E27FC236}">
                <a16:creationId xmlns:a16="http://schemas.microsoft.com/office/drawing/2014/main" id="{0D1AB05F-60FB-E1DF-A631-CE65BFF59F59}"/>
              </a:ext>
            </a:extLst>
          </p:cNvPr>
          <p:cNvGrpSpPr/>
          <p:nvPr/>
        </p:nvGrpSpPr>
        <p:grpSpPr>
          <a:xfrm>
            <a:off x="4879782" y="1571034"/>
            <a:ext cx="3316774" cy="3217930"/>
            <a:chOff x="715400" y="1600325"/>
            <a:chExt cx="2418600" cy="2916600"/>
          </a:xfrm>
        </p:grpSpPr>
        <p:sp>
          <p:nvSpPr>
            <p:cNvPr id="11" name="Google Shape;656;p35">
              <a:extLst>
                <a:ext uri="{FF2B5EF4-FFF2-40B4-BE49-F238E27FC236}">
                  <a16:creationId xmlns:a16="http://schemas.microsoft.com/office/drawing/2014/main" id="{00C34CBD-E154-7DDE-69F5-389353277D70}"/>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7;p35">
              <a:extLst>
                <a:ext uri="{FF2B5EF4-FFF2-40B4-BE49-F238E27FC236}">
                  <a16:creationId xmlns:a16="http://schemas.microsoft.com/office/drawing/2014/main" id="{13940875-7DA2-8D71-72E9-2D99C61FA3F0}"/>
                </a:ext>
              </a:extLst>
            </p:cNvPr>
            <p:cNvGrpSpPr/>
            <p:nvPr/>
          </p:nvGrpSpPr>
          <p:grpSpPr>
            <a:xfrm>
              <a:off x="715400" y="1600325"/>
              <a:ext cx="2327100" cy="2825100"/>
              <a:chOff x="715400" y="1600325"/>
              <a:chExt cx="2327100" cy="2825100"/>
            </a:xfrm>
          </p:grpSpPr>
          <p:sp>
            <p:nvSpPr>
              <p:cNvPr id="13" name="Google Shape;658;p35">
                <a:extLst>
                  <a:ext uri="{FF2B5EF4-FFF2-40B4-BE49-F238E27FC236}">
                    <a16:creationId xmlns:a16="http://schemas.microsoft.com/office/drawing/2014/main" id="{A4891F81-B78F-E2E3-0867-B5B10B4B75BD}"/>
                  </a:ext>
                </a:extLst>
              </p:cNvPr>
              <p:cNvSpPr/>
              <p:nvPr/>
            </p:nvSpPr>
            <p:spPr>
              <a:xfrm>
                <a:off x="715400" y="1600325"/>
                <a:ext cx="2327100" cy="282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 name="Google Shape;659;p35">
                <a:extLst>
                  <a:ext uri="{FF2B5EF4-FFF2-40B4-BE49-F238E27FC236}">
                    <a16:creationId xmlns:a16="http://schemas.microsoft.com/office/drawing/2014/main" id="{A3BAECEB-2B20-07FD-BC86-5C3E21059DD4}"/>
                  </a:ext>
                </a:extLst>
              </p:cNvPr>
              <p:cNvCxnSpPr/>
              <p:nvPr/>
            </p:nvCxnSpPr>
            <p:spPr>
              <a:xfrm>
                <a:off x="715400" y="2164986"/>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4" name="TextBox 23">
            <a:extLst>
              <a:ext uri="{FF2B5EF4-FFF2-40B4-BE49-F238E27FC236}">
                <a16:creationId xmlns:a16="http://schemas.microsoft.com/office/drawing/2014/main" id="{B99115A2-92AD-A690-CFB2-7F9246C14B41}"/>
              </a:ext>
            </a:extLst>
          </p:cNvPr>
          <p:cNvSpPr txBox="1"/>
          <p:nvPr/>
        </p:nvSpPr>
        <p:spPr>
          <a:xfrm>
            <a:off x="1079506" y="2356964"/>
            <a:ext cx="3170219" cy="2031325"/>
          </a:xfrm>
          <a:prstGeom prst="rect">
            <a:avLst/>
          </a:prstGeom>
          <a:noFill/>
        </p:spPr>
        <p:txBody>
          <a:bodyPr wrap="square">
            <a:spAutoFit/>
          </a:bodyPr>
          <a:lstStyle/>
          <a:p>
            <a:pPr algn="just"/>
            <a:r>
              <a:rPr lang="vi-VN" b="1" dirty="0"/>
              <a:t>Sản phẩm:</a:t>
            </a:r>
            <a:r>
              <a:rPr lang="vi-VN" dirty="0"/>
              <a:t> Hoàn thiện website diễn đàn với đầy đủ chức năng CRUD và phân quyền bảo mật.</a:t>
            </a:r>
          </a:p>
          <a:p>
            <a:pPr algn="just"/>
            <a:r>
              <a:rPr lang="vi-VN" b="1" dirty="0"/>
              <a:t>Công nghệ:</a:t>
            </a:r>
            <a:r>
              <a:rPr lang="vi-VN" dirty="0"/>
              <a:t> Làm chủ quy trình phát triển Fullstack (ReactJS - Node.js - MySQL).</a:t>
            </a:r>
          </a:p>
          <a:p>
            <a:pPr algn="just"/>
            <a:r>
              <a:rPr lang="vi-VN" b="1" dirty="0"/>
              <a:t>Thực tiễn:</a:t>
            </a:r>
            <a:r>
              <a:rPr lang="vi-VN" dirty="0"/>
              <a:t> Hệ thống hoạt động ổn định, đáp ứng nhu cầu trao đổi kiến thức cơ bản.</a:t>
            </a:r>
          </a:p>
        </p:txBody>
      </p:sp>
      <p:sp>
        <p:nvSpPr>
          <p:cNvPr id="26" name="TextBox 25">
            <a:extLst>
              <a:ext uri="{FF2B5EF4-FFF2-40B4-BE49-F238E27FC236}">
                <a16:creationId xmlns:a16="http://schemas.microsoft.com/office/drawing/2014/main" id="{FDE9F985-BF5D-9BEA-6976-E5BC97303C1F}"/>
              </a:ext>
            </a:extLst>
          </p:cNvPr>
          <p:cNvSpPr txBox="1"/>
          <p:nvPr/>
        </p:nvSpPr>
        <p:spPr>
          <a:xfrm>
            <a:off x="1168563" y="1664466"/>
            <a:ext cx="2941189" cy="461665"/>
          </a:xfrm>
          <a:prstGeom prst="rect">
            <a:avLst/>
          </a:prstGeom>
          <a:noFill/>
        </p:spPr>
        <p:txBody>
          <a:bodyPr wrap="square">
            <a:spAutoFit/>
          </a:bodyPr>
          <a:lstStyle/>
          <a:p>
            <a:pPr>
              <a:buNone/>
            </a:pPr>
            <a:r>
              <a:rPr lang="vi-VN" sz="2400" b="1" dirty="0"/>
              <a:t>Kết quả đạt được:</a:t>
            </a:r>
            <a:endParaRPr lang="vi-VN" sz="2400" dirty="0"/>
          </a:p>
        </p:txBody>
      </p:sp>
      <p:sp>
        <p:nvSpPr>
          <p:cNvPr id="27" name="TextBox 26">
            <a:extLst>
              <a:ext uri="{FF2B5EF4-FFF2-40B4-BE49-F238E27FC236}">
                <a16:creationId xmlns:a16="http://schemas.microsoft.com/office/drawing/2014/main" id="{F8628FFC-124A-1A3A-E7AE-60BA3B66C0D4}"/>
              </a:ext>
            </a:extLst>
          </p:cNvPr>
          <p:cNvSpPr txBox="1"/>
          <p:nvPr/>
        </p:nvSpPr>
        <p:spPr>
          <a:xfrm>
            <a:off x="1204987" y="794823"/>
            <a:ext cx="7074638" cy="646331"/>
          </a:xfrm>
          <a:prstGeom prst="rect">
            <a:avLst/>
          </a:prstGeom>
          <a:noFill/>
        </p:spPr>
        <p:txBody>
          <a:bodyPr wrap="square">
            <a:spAutoFit/>
          </a:bodyPr>
          <a:lstStyle/>
          <a:p>
            <a:r>
              <a:rPr lang="vi-VN" sz="3600" b="1" dirty="0"/>
              <a:t>Kết quả đạt được</a:t>
            </a:r>
            <a:r>
              <a:rPr lang="en-US" sz="3600" b="1" dirty="0"/>
              <a:t> </a:t>
            </a:r>
            <a:r>
              <a:rPr lang="en-US" sz="3600" b="1" dirty="0" err="1"/>
              <a:t>và</a:t>
            </a:r>
            <a:r>
              <a:rPr lang="en-US" sz="3600" b="1" dirty="0"/>
              <a:t> </a:t>
            </a:r>
            <a:r>
              <a:rPr lang="en-US" sz="3600" b="1" dirty="0" err="1"/>
              <a:t>hạn</a:t>
            </a:r>
            <a:r>
              <a:rPr lang="en-US" sz="3600" b="1" dirty="0"/>
              <a:t> </a:t>
            </a:r>
            <a:r>
              <a:rPr lang="en-US" sz="3600" b="1" dirty="0" err="1"/>
              <a:t>chế</a:t>
            </a:r>
            <a:endParaRPr lang="en-US" sz="3600" b="1" dirty="0"/>
          </a:p>
        </p:txBody>
      </p:sp>
      <p:sp>
        <p:nvSpPr>
          <p:cNvPr id="29" name="TextBox 28">
            <a:extLst>
              <a:ext uri="{FF2B5EF4-FFF2-40B4-BE49-F238E27FC236}">
                <a16:creationId xmlns:a16="http://schemas.microsoft.com/office/drawing/2014/main" id="{75A31A43-4779-B745-B478-5B823507298F}"/>
              </a:ext>
            </a:extLst>
          </p:cNvPr>
          <p:cNvSpPr txBox="1"/>
          <p:nvPr/>
        </p:nvSpPr>
        <p:spPr>
          <a:xfrm>
            <a:off x="5005262" y="1663307"/>
            <a:ext cx="4660134" cy="461665"/>
          </a:xfrm>
          <a:prstGeom prst="rect">
            <a:avLst/>
          </a:prstGeom>
          <a:noFill/>
        </p:spPr>
        <p:txBody>
          <a:bodyPr wrap="square">
            <a:spAutoFit/>
          </a:bodyPr>
          <a:lstStyle/>
          <a:p>
            <a:r>
              <a:rPr lang="en-US" sz="2400" b="1" dirty="0" err="1"/>
              <a:t>Hạn</a:t>
            </a:r>
            <a:r>
              <a:rPr lang="en-US" sz="2400" b="1" dirty="0"/>
              <a:t> </a:t>
            </a:r>
            <a:r>
              <a:rPr lang="en-US" sz="2400" b="1" dirty="0" err="1"/>
              <a:t>chế</a:t>
            </a:r>
            <a:r>
              <a:rPr lang="en-US" sz="2400" b="1" dirty="0"/>
              <a:t>:</a:t>
            </a:r>
          </a:p>
        </p:txBody>
      </p:sp>
      <p:sp>
        <p:nvSpPr>
          <p:cNvPr id="30" name="Rectangle 1">
            <a:extLst>
              <a:ext uri="{FF2B5EF4-FFF2-40B4-BE49-F238E27FC236}">
                <a16:creationId xmlns:a16="http://schemas.microsoft.com/office/drawing/2014/main" id="{AD007889-FAA0-ED05-5B2E-3A7D95DFE284}"/>
              </a:ext>
            </a:extLst>
          </p:cNvPr>
          <p:cNvSpPr>
            <a:spLocks noChangeArrowheads="1"/>
          </p:cNvSpPr>
          <p:nvPr/>
        </p:nvSpPr>
        <p:spPr bwMode="auto">
          <a:xfrm>
            <a:off x="4879781" y="2348438"/>
            <a:ext cx="31912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a:r>
              <a:rPr lang="en-US" b="1" dirty="0" err="1"/>
              <a:t>Khả</a:t>
            </a:r>
            <a:r>
              <a:rPr lang="en-US" b="1" dirty="0"/>
              <a:t> </a:t>
            </a:r>
            <a:r>
              <a:rPr lang="en-US" b="1" dirty="0" err="1"/>
              <a:t>năng</a:t>
            </a:r>
            <a:r>
              <a:rPr lang="en-US" b="1" dirty="0"/>
              <a:t> </a:t>
            </a:r>
            <a:r>
              <a:rPr lang="en-US" b="1" dirty="0" err="1"/>
              <a:t>mở</a:t>
            </a:r>
            <a:r>
              <a:rPr lang="en-US" b="1" dirty="0"/>
              <a:t> </a:t>
            </a:r>
            <a:r>
              <a:rPr lang="en-US" b="1" dirty="0" err="1"/>
              <a:t>rộng</a:t>
            </a:r>
            <a:r>
              <a:rPr lang="en-US" b="1" dirty="0"/>
              <a:t>:</a:t>
            </a:r>
            <a:r>
              <a:rPr lang="en-US" dirty="0"/>
              <a:t> </a:t>
            </a:r>
            <a:r>
              <a:rPr lang="en-US" dirty="0" err="1"/>
              <a:t>Hệ</a:t>
            </a:r>
            <a:r>
              <a:rPr lang="en-US" dirty="0"/>
              <a:t> </a:t>
            </a:r>
            <a:r>
              <a:rPr lang="en-US" dirty="0" err="1"/>
              <a:t>thống</a:t>
            </a:r>
            <a:r>
              <a:rPr lang="en-US" dirty="0"/>
              <a:t> </a:t>
            </a:r>
            <a:r>
              <a:rPr lang="en-US" dirty="0" err="1"/>
              <a:t>chưa</a:t>
            </a:r>
            <a:r>
              <a:rPr lang="en-US" dirty="0"/>
              <a:t> </a:t>
            </a:r>
            <a:r>
              <a:rPr lang="en-US" dirty="0" err="1"/>
              <a:t>được</a:t>
            </a:r>
            <a:r>
              <a:rPr lang="en-US" dirty="0"/>
              <a:t> </a:t>
            </a:r>
            <a:r>
              <a:rPr lang="en-US" dirty="0" err="1"/>
              <a:t>kiểm</a:t>
            </a:r>
            <a:r>
              <a:rPr lang="en-US" dirty="0"/>
              <a:t> </a:t>
            </a:r>
            <a:r>
              <a:rPr lang="en-US" dirty="0" err="1"/>
              <a:t>thử</a:t>
            </a:r>
            <a:r>
              <a:rPr lang="en-US" dirty="0"/>
              <a:t> </a:t>
            </a:r>
            <a:r>
              <a:rPr lang="en-US" dirty="0" err="1"/>
              <a:t>chịu</a:t>
            </a:r>
            <a:r>
              <a:rPr lang="en-US" dirty="0"/>
              <a:t> </a:t>
            </a:r>
            <a:r>
              <a:rPr lang="en-US" dirty="0" err="1"/>
              <a:t>tải</a:t>
            </a:r>
            <a:r>
              <a:rPr lang="en-US" dirty="0"/>
              <a:t> (Load Testing) </a:t>
            </a:r>
            <a:r>
              <a:rPr lang="en-US" dirty="0" err="1"/>
              <a:t>với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lớn</a:t>
            </a:r>
            <a:r>
              <a:rPr lang="en-US" dirty="0"/>
              <a:t> (Big Data) </a:t>
            </a:r>
            <a:r>
              <a:rPr lang="en-US" dirty="0" err="1"/>
              <a:t>hoặc</a:t>
            </a:r>
            <a:r>
              <a:rPr lang="en-US" dirty="0"/>
              <a:t> </a:t>
            </a:r>
            <a:r>
              <a:rPr lang="en-US" dirty="0" err="1"/>
              <a:t>lượng</a:t>
            </a:r>
            <a:r>
              <a:rPr lang="en-US" dirty="0"/>
              <a:t> </a:t>
            </a:r>
            <a:r>
              <a:rPr lang="en-US" dirty="0" err="1"/>
              <a:t>người</a:t>
            </a:r>
            <a:r>
              <a:rPr lang="en-US" dirty="0"/>
              <a:t> </a:t>
            </a:r>
            <a:r>
              <a:rPr lang="en-US" dirty="0" err="1"/>
              <a:t>dùng</a:t>
            </a:r>
            <a:r>
              <a:rPr lang="en-US" dirty="0"/>
              <a:t> </a:t>
            </a:r>
            <a:r>
              <a:rPr lang="en-US" dirty="0" err="1"/>
              <a:t>truy</a:t>
            </a:r>
            <a:r>
              <a:rPr lang="en-US" dirty="0"/>
              <a:t> </a:t>
            </a:r>
            <a:r>
              <a:rPr lang="en-US" dirty="0" err="1"/>
              <a:t>cập</a:t>
            </a:r>
            <a:r>
              <a:rPr lang="en-US" dirty="0"/>
              <a:t> </a:t>
            </a:r>
            <a:r>
              <a:rPr lang="en-US" dirty="0" err="1"/>
              <a:t>đồng</a:t>
            </a:r>
            <a:r>
              <a:rPr lang="en-US" dirty="0"/>
              <a:t> </a:t>
            </a:r>
            <a:r>
              <a:rPr lang="en-US" dirty="0" err="1"/>
              <a:t>thời</a:t>
            </a:r>
            <a:r>
              <a:rPr lang="en-US" dirty="0"/>
              <a:t> </a:t>
            </a:r>
            <a:r>
              <a:rPr lang="en-US" dirty="0" err="1"/>
              <a:t>cao</a:t>
            </a:r>
            <a:r>
              <a:rPr lang="en-US" dirty="0"/>
              <a:t>.</a:t>
            </a:r>
          </a:p>
          <a:p>
            <a:pPr lvl="0" algn="just" eaLnBrk="0" fontAlgn="base" hangingPunct="0">
              <a:spcBef>
                <a:spcPct val="0"/>
              </a:spcBef>
              <a:spcAft>
                <a:spcPct val="0"/>
              </a:spcAft>
              <a:buClrTx/>
            </a:pPr>
            <a:r>
              <a:rPr lang="en-US" b="1" dirty="0" err="1"/>
              <a:t>Nền</a:t>
            </a:r>
            <a:r>
              <a:rPr lang="en-US" b="1" dirty="0"/>
              <a:t> </a:t>
            </a:r>
            <a:r>
              <a:rPr lang="en-US" b="1" dirty="0" err="1"/>
              <a:t>tảng</a:t>
            </a:r>
            <a:r>
              <a:rPr lang="en-US" b="1" dirty="0"/>
              <a:t>:</a:t>
            </a:r>
            <a:r>
              <a:rPr lang="en-US" dirty="0"/>
              <a:t> </a:t>
            </a:r>
            <a:r>
              <a:rPr kumimoji="0" lang="en-US" altLang="en-US" b="0" i="0" u="none" strike="noStrike" cap="none" normalizeH="0" baseline="0" dirty="0">
                <a:ln>
                  <a:noFill/>
                </a:ln>
                <a:solidFill>
                  <a:schemeClr val="tx1"/>
                </a:solidFill>
                <a:effectLst/>
                <a:latin typeface="Arial" panose="020B0604020202020204" pitchFamily="34" charset="0"/>
              </a:rPr>
              <a:t>Giao </a:t>
            </a:r>
            <a:r>
              <a:rPr kumimoji="0" lang="en-US" altLang="en-US" b="0" i="0" u="none" strike="noStrike" cap="none" normalizeH="0" baseline="0" dirty="0" err="1">
                <a:ln>
                  <a:noFill/>
                </a:ln>
                <a:solidFill>
                  <a:schemeClr val="tx1"/>
                </a:solidFill>
                <a:effectLst/>
                <a:latin typeface="Arial" panose="020B0604020202020204" pitchFamily="34" charset="0"/>
              </a:rPr>
              <a:t>diện</a:t>
            </a:r>
            <a:r>
              <a:rPr kumimoji="0" lang="en-US" altLang="en-US" b="0" i="0" u="none" strike="noStrike" cap="none" normalizeH="0" baseline="0" dirty="0">
                <a:ln>
                  <a:noFill/>
                </a:ln>
                <a:solidFill>
                  <a:schemeClr val="tx1"/>
                </a:solidFill>
                <a:effectLst/>
                <a:latin typeface="Arial" panose="020B0604020202020204" pitchFamily="34" charset="0"/>
              </a:rPr>
              <a:t> Mobile </a:t>
            </a:r>
            <a:r>
              <a:rPr kumimoji="0" lang="en-US" altLang="en-US" b="0" i="0" u="none" strike="noStrike" cap="none" normalizeH="0" baseline="0" dirty="0" err="1">
                <a:ln>
                  <a:noFill/>
                </a:ln>
                <a:solidFill>
                  <a:schemeClr val="tx1"/>
                </a:solidFill>
                <a:effectLst/>
                <a:latin typeface="Arial" panose="020B0604020202020204" pitchFamily="34" charset="0"/>
              </a:rPr>
              <a:t>chưa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tối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ưu</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trải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nghiệm</a:t>
            </a:r>
            <a:r>
              <a:rPr kumimoji="0" lang="en-US" altLang="en-US" b="0" i="0" u="none" strike="noStrike" cap="none" normalizeH="0" baseline="0" dirty="0">
                <a:ln>
                  <a:noFill/>
                </a:ln>
                <a:solidFill>
                  <a:schemeClr val="tx1"/>
                </a:solidFill>
                <a:effectLst/>
                <a:latin typeface="Arial" panose="020B0604020202020204" pitchFamily="34" charset="0"/>
              </a:rPr>
              <a:t> (UX).</a:t>
            </a:r>
          </a:p>
          <a:p>
            <a:pPr lvl="0" algn="just" eaLnBrk="0" fontAlgn="base" hangingPunct="0">
              <a:spcBef>
                <a:spcPct val="0"/>
              </a:spcBef>
              <a:spcAft>
                <a:spcPct val="0"/>
              </a:spcAft>
              <a:buClrTx/>
            </a:pPr>
            <a:r>
              <a:rPr lang="en-US" b="1" dirty="0"/>
              <a:t>Tìm </a:t>
            </a:r>
            <a:r>
              <a:rPr lang="en-US" b="1" dirty="0" err="1"/>
              <a:t>kiếm</a:t>
            </a:r>
            <a:r>
              <a:rPr lang="en-US" b="1" dirty="0"/>
              <a:t>:</a:t>
            </a:r>
            <a:r>
              <a:rPr lang="en-US" dirty="0"/>
              <a:t> </a:t>
            </a:r>
            <a:r>
              <a:rPr kumimoji="0" lang="en-US" altLang="en-US" b="0" i="0" u="none" strike="noStrike" cap="none" normalizeH="0" baseline="0" dirty="0">
                <a:ln>
                  <a:noFill/>
                </a:ln>
                <a:solidFill>
                  <a:schemeClr val="tx1"/>
                </a:solidFill>
                <a:effectLst/>
                <a:latin typeface="Arial" panose="020B0604020202020204" pitchFamily="34" charset="0"/>
              </a:rPr>
              <a:t>Công </a:t>
            </a:r>
            <a:r>
              <a:rPr kumimoji="0" lang="en-US" altLang="en-US" b="0" i="0" u="none" strike="noStrike" cap="none" normalizeH="0" baseline="0" dirty="0" err="1">
                <a:ln>
                  <a:noFill/>
                </a:ln>
                <a:solidFill>
                  <a:schemeClr val="tx1"/>
                </a:solidFill>
                <a:effectLst/>
                <a:latin typeface="Arial" panose="020B0604020202020204" pitchFamily="34" charset="0"/>
              </a:rPr>
              <a:t>cụ</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tìm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kiếm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và</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lọc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nội</a:t>
            </a:r>
            <a:r>
              <a:rPr kumimoji="0" lang="en-US" altLang="en-US" b="0" i="0" u="none" strike="noStrike" cap="none" normalizeH="0" baseline="0" dirty="0">
                <a:ln>
                  <a:noFill/>
                </a:ln>
                <a:solidFill>
                  <a:schemeClr val="tx1"/>
                </a:solidFill>
                <a:effectLst/>
                <a:latin typeface="Arial" panose="020B0604020202020204" pitchFamily="34" charset="0"/>
              </a:rPr>
              <a:t> dung </a:t>
            </a:r>
            <a:r>
              <a:rPr kumimoji="0" lang="en-US" altLang="en-US" b="0" i="0" u="none" strike="noStrike" cap="none" normalizeH="0" baseline="0" dirty="0" err="1">
                <a:ln>
                  <a:noFill/>
                </a:ln>
                <a:solidFill>
                  <a:schemeClr val="tx1"/>
                </a:solidFill>
                <a:effectLst/>
                <a:latin typeface="Arial" panose="020B0604020202020204" pitchFamily="34" charset="0"/>
              </a:rPr>
              <a:t>còn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đơn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giản</a:t>
            </a:r>
            <a:r>
              <a:rPr kumimoji="0" lang="en-US" altLang="en-US" b="0" i="0" u="none" strike="noStrike" cap="none" normalizeH="0" baseline="0" dirty="0">
                <a:ln>
                  <a:noFill/>
                </a:ln>
                <a:solidFill>
                  <a:schemeClr val="tx1"/>
                </a:solidFill>
                <a:effectLst/>
                <a:latin typeface="Arial" panose="020B0604020202020204" pitchFamily="34" charset="0"/>
              </a:rPr>
              <a:t>.</a:t>
            </a:r>
          </a:p>
        </p:txBody>
      </p:sp>
      <p:grpSp>
        <p:nvGrpSpPr>
          <p:cNvPr id="31" name="Google Shape;1033;p47">
            <a:extLst>
              <a:ext uri="{FF2B5EF4-FFF2-40B4-BE49-F238E27FC236}">
                <a16:creationId xmlns:a16="http://schemas.microsoft.com/office/drawing/2014/main" id="{26174834-A269-384A-A65E-7A13818BD790}"/>
              </a:ext>
            </a:extLst>
          </p:cNvPr>
          <p:cNvGrpSpPr/>
          <p:nvPr/>
        </p:nvGrpSpPr>
        <p:grpSpPr>
          <a:xfrm rot="5400000">
            <a:off x="-769184" y="2950049"/>
            <a:ext cx="2825195" cy="269070"/>
            <a:chOff x="4572050" y="100025"/>
            <a:chExt cx="3657590" cy="348347"/>
          </a:xfrm>
        </p:grpSpPr>
        <p:sp>
          <p:nvSpPr>
            <p:cNvPr id="672" name="Google Shape;1034;p47">
              <a:extLst>
                <a:ext uri="{FF2B5EF4-FFF2-40B4-BE49-F238E27FC236}">
                  <a16:creationId xmlns:a16="http://schemas.microsoft.com/office/drawing/2014/main" id="{D9FA10FF-67B7-6537-6D7D-830EA3EDFFCB}"/>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035;p47">
              <a:extLst>
                <a:ext uri="{FF2B5EF4-FFF2-40B4-BE49-F238E27FC236}">
                  <a16:creationId xmlns:a16="http://schemas.microsoft.com/office/drawing/2014/main" id="{4800C8C0-7A57-DF2D-FF6E-2DEDAE8F60E0}"/>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036;p47">
              <a:extLst>
                <a:ext uri="{FF2B5EF4-FFF2-40B4-BE49-F238E27FC236}">
                  <a16:creationId xmlns:a16="http://schemas.microsoft.com/office/drawing/2014/main" id="{54EE5740-F777-1355-AB04-4FA72C33ED81}"/>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037;p47">
              <a:extLst>
                <a:ext uri="{FF2B5EF4-FFF2-40B4-BE49-F238E27FC236}">
                  <a16:creationId xmlns:a16="http://schemas.microsoft.com/office/drawing/2014/main" id="{143AAF29-CC1E-2D31-9B92-8EC833610EDD}"/>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038;p47">
              <a:extLst>
                <a:ext uri="{FF2B5EF4-FFF2-40B4-BE49-F238E27FC236}">
                  <a16:creationId xmlns:a16="http://schemas.microsoft.com/office/drawing/2014/main" id="{59F3FE81-A1A2-C34D-32F7-5D77031E0977}"/>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039;p47">
              <a:extLst>
                <a:ext uri="{FF2B5EF4-FFF2-40B4-BE49-F238E27FC236}">
                  <a16:creationId xmlns:a16="http://schemas.microsoft.com/office/drawing/2014/main" id="{0EDD2298-3213-5E36-45F3-23719EC4DD7E}"/>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040;p47">
              <a:extLst>
                <a:ext uri="{FF2B5EF4-FFF2-40B4-BE49-F238E27FC236}">
                  <a16:creationId xmlns:a16="http://schemas.microsoft.com/office/drawing/2014/main" id="{AC94025C-0987-75D1-448A-98BA400D0175}"/>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041;p47">
              <a:extLst>
                <a:ext uri="{FF2B5EF4-FFF2-40B4-BE49-F238E27FC236}">
                  <a16:creationId xmlns:a16="http://schemas.microsoft.com/office/drawing/2014/main" id="{4E97ABDE-5025-3046-F3B5-FC33C0B34EAC}"/>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042;p47">
              <a:extLst>
                <a:ext uri="{FF2B5EF4-FFF2-40B4-BE49-F238E27FC236}">
                  <a16:creationId xmlns:a16="http://schemas.microsoft.com/office/drawing/2014/main" id="{509D0119-2891-BB9F-9275-CF793B187D66}"/>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043;p47">
              <a:extLst>
                <a:ext uri="{FF2B5EF4-FFF2-40B4-BE49-F238E27FC236}">
                  <a16:creationId xmlns:a16="http://schemas.microsoft.com/office/drawing/2014/main" id="{38768EA1-CD68-763E-FB12-C0E6A2D5A14D}"/>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044;p47">
              <a:extLst>
                <a:ext uri="{FF2B5EF4-FFF2-40B4-BE49-F238E27FC236}">
                  <a16:creationId xmlns:a16="http://schemas.microsoft.com/office/drawing/2014/main" id="{DF0D1B95-7E07-C264-93F4-E76AFDDC740B}"/>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1045;p47">
              <a:extLst>
                <a:ext uri="{FF2B5EF4-FFF2-40B4-BE49-F238E27FC236}">
                  <a16:creationId xmlns:a16="http://schemas.microsoft.com/office/drawing/2014/main" id="{469A768C-2A49-63D9-372B-3B73105130C7}"/>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1795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grpSp>
        <p:nvGrpSpPr>
          <p:cNvPr id="984" name="Google Shape;984;p45"/>
          <p:cNvGrpSpPr/>
          <p:nvPr/>
        </p:nvGrpSpPr>
        <p:grpSpPr>
          <a:xfrm>
            <a:off x="463700" y="3419112"/>
            <a:ext cx="502800" cy="502800"/>
            <a:chOff x="7014301" y="2017350"/>
            <a:chExt cx="502800" cy="502800"/>
          </a:xfrm>
        </p:grpSpPr>
        <p:sp>
          <p:nvSpPr>
            <p:cNvPr id="985" name="Google Shape;985;p45"/>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5"/>
          <p:cNvGrpSpPr/>
          <p:nvPr/>
        </p:nvGrpSpPr>
        <p:grpSpPr>
          <a:xfrm>
            <a:off x="274188" y="891658"/>
            <a:ext cx="1827475" cy="1051350"/>
            <a:chOff x="136938" y="1799258"/>
            <a:chExt cx="1827475" cy="1051350"/>
          </a:xfrm>
        </p:grpSpPr>
        <p:grpSp>
          <p:nvGrpSpPr>
            <p:cNvPr id="988" name="Google Shape;988;p45"/>
            <p:cNvGrpSpPr/>
            <p:nvPr/>
          </p:nvGrpSpPr>
          <p:grpSpPr>
            <a:xfrm>
              <a:off x="136938" y="1799258"/>
              <a:ext cx="1827475" cy="1051350"/>
              <a:chOff x="274188" y="1278048"/>
              <a:chExt cx="1827475" cy="1051350"/>
            </a:xfrm>
          </p:grpSpPr>
          <p:sp>
            <p:nvSpPr>
              <p:cNvPr id="989" name="Google Shape;989;p45"/>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45"/>
              <p:cNvGrpSpPr/>
              <p:nvPr/>
            </p:nvGrpSpPr>
            <p:grpSpPr>
              <a:xfrm>
                <a:off x="274188" y="1278048"/>
                <a:ext cx="1737300" cy="960000"/>
                <a:chOff x="7146475" y="2190661"/>
                <a:chExt cx="1737300" cy="960000"/>
              </a:xfrm>
            </p:grpSpPr>
            <p:sp>
              <p:nvSpPr>
                <p:cNvPr id="991" name="Google Shape;991;p45"/>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45"/>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93" name="Google Shape;993;p45"/>
            <p:cNvGrpSpPr/>
            <p:nvPr/>
          </p:nvGrpSpPr>
          <p:grpSpPr>
            <a:xfrm>
              <a:off x="516820" y="2120752"/>
              <a:ext cx="984259" cy="497716"/>
              <a:chOff x="516820" y="2059368"/>
              <a:chExt cx="984259" cy="497716"/>
            </a:xfrm>
          </p:grpSpPr>
          <p:sp>
            <p:nvSpPr>
              <p:cNvPr id="994" name="Google Shape;994;p45"/>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5"/>
              <p:cNvGrpSpPr/>
              <p:nvPr/>
            </p:nvGrpSpPr>
            <p:grpSpPr>
              <a:xfrm>
                <a:off x="704319" y="2347322"/>
                <a:ext cx="609261" cy="209762"/>
                <a:chOff x="704319" y="2343647"/>
                <a:chExt cx="609261" cy="209762"/>
              </a:xfrm>
            </p:grpSpPr>
            <p:sp>
              <p:nvSpPr>
                <p:cNvPr id="996" name="Google Shape;996;p45"/>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9" name="Google Shape;999;p45"/>
          <p:cNvSpPr/>
          <p:nvPr/>
        </p:nvSpPr>
        <p:spPr>
          <a:xfrm>
            <a:off x="1646925" y="396670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031613" y="405820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6799273" y="390955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45"/>
          <p:cNvGrpSpPr/>
          <p:nvPr/>
        </p:nvGrpSpPr>
        <p:grpSpPr>
          <a:xfrm>
            <a:off x="463651" y="4104919"/>
            <a:ext cx="502899" cy="502899"/>
            <a:chOff x="858700" y="1967475"/>
            <a:chExt cx="605100" cy="605100"/>
          </a:xfrm>
        </p:grpSpPr>
        <p:sp>
          <p:nvSpPr>
            <p:cNvPr id="1003" name="Google Shape;1003;p45"/>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5"/>
          <p:cNvGrpSpPr/>
          <p:nvPr/>
        </p:nvGrpSpPr>
        <p:grpSpPr>
          <a:xfrm>
            <a:off x="404600" y="2673613"/>
            <a:ext cx="621000" cy="621000"/>
            <a:chOff x="416300" y="4058211"/>
            <a:chExt cx="621000" cy="621000"/>
          </a:xfrm>
        </p:grpSpPr>
        <p:sp>
          <p:nvSpPr>
            <p:cNvPr id="1006" name="Google Shape;1006;p45"/>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306D14C9-1121-BC51-70CA-B4A8CDC9534E}"/>
              </a:ext>
            </a:extLst>
          </p:cNvPr>
          <p:cNvSpPr>
            <a:spLocks noChangeArrowheads="1"/>
          </p:cNvSpPr>
          <p:nvPr/>
        </p:nvSpPr>
        <p:spPr bwMode="auto">
          <a:xfrm>
            <a:off x="2004013" y="2103339"/>
            <a:ext cx="5384687" cy="170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Tích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Socket.io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tính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năng</a:t>
            </a:r>
            <a:r>
              <a:rPr kumimoji="0" lang="en-US" altLang="en-US" sz="1800" b="0" i="0" u="none" strike="noStrike" cap="none" normalizeH="0" baseline="0" dirty="0">
                <a:ln>
                  <a:noFill/>
                </a:ln>
                <a:solidFill>
                  <a:schemeClr val="tx1"/>
                </a:solidFill>
                <a:effectLst/>
                <a:latin typeface="Arial" panose="020B0604020202020204" pitchFamily="34" charset="0"/>
              </a:rPr>
              <a:t> Real-time.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Phát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triển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phiên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bản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Mobile App</a:t>
            </a:r>
            <a:r>
              <a:rPr kumimoji="0" lang="en-US" altLang="en-US" sz="180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Sử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AI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hỗ</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kiểm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duyệt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gợi</a:t>
            </a:r>
            <a:r>
              <a:rPr kumimoji="0" lang="en-US" altLang="en-US" sz="1800" b="0" i="0" u="none" strike="noStrike" cap="none" normalizeH="0" baseline="0" dirty="0">
                <a:ln>
                  <a:noFill/>
                </a:ln>
                <a:solidFill>
                  <a:schemeClr val="tx1"/>
                </a:solidFill>
                <a:effectLst/>
                <a:latin typeface="Arial" panose="020B0604020202020204" pitchFamily="34" charset="0"/>
              </a:rPr>
              <a:t> ý </a:t>
            </a:r>
            <a:r>
              <a:rPr kumimoji="0" lang="en-US" altLang="en-US" sz="1800" b="0" i="0" u="none" strike="noStrike" cap="none" normalizeH="0" baseline="0" dirty="0" err="1">
                <a:ln>
                  <a:noFill/>
                </a:ln>
                <a:solidFill>
                  <a:schemeClr val="tx1"/>
                </a:solidFill>
                <a:effectLst/>
                <a:latin typeface="Arial" panose="020B0604020202020204" pitchFamily="34" charset="0"/>
              </a:rPr>
              <a:t>nội</a:t>
            </a:r>
            <a:r>
              <a:rPr kumimoji="0" lang="en-US" altLang="en-US" sz="1800" b="0" i="0" u="none" strike="noStrike" cap="none" normalizeH="0" baseline="0" dirty="0">
                <a:ln>
                  <a:noFill/>
                </a:ln>
                <a:solidFill>
                  <a:schemeClr val="tx1"/>
                </a:solidFill>
                <a:effectLst/>
                <a:latin typeface="Arial" panose="020B0604020202020204" pitchFamily="34" charset="0"/>
              </a:rPr>
              <a:t> dung.</a:t>
            </a:r>
          </a:p>
        </p:txBody>
      </p:sp>
      <p:sp>
        <p:nvSpPr>
          <p:cNvPr id="4" name="TextBox 3">
            <a:extLst>
              <a:ext uri="{FF2B5EF4-FFF2-40B4-BE49-F238E27FC236}">
                <a16:creationId xmlns:a16="http://schemas.microsoft.com/office/drawing/2014/main" id="{8A3123F8-2662-F7B8-0E0F-BF1D20910C7F}"/>
              </a:ext>
            </a:extLst>
          </p:cNvPr>
          <p:cNvSpPr txBox="1"/>
          <p:nvPr/>
        </p:nvSpPr>
        <p:spPr>
          <a:xfrm>
            <a:off x="2728566" y="1376842"/>
            <a:ext cx="4660134" cy="646331"/>
          </a:xfrm>
          <a:prstGeom prst="rect">
            <a:avLst/>
          </a:prstGeom>
          <a:noFill/>
        </p:spPr>
        <p:txBody>
          <a:bodyPr wrap="square">
            <a:spAutoFit/>
          </a:bodyPr>
          <a:lstStyle/>
          <a:p>
            <a:r>
              <a:rPr lang="vi-VN" sz="3600" b="1" dirty="0">
                <a:latin typeface="+mn-lt"/>
              </a:rPr>
              <a:t>Hướng phát triển</a:t>
            </a:r>
            <a:endParaRPr lang="en-US" sz="3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7" name="Google Shape;1237;p52"/>
          <p:cNvSpPr txBox="1"/>
          <p:nvPr/>
        </p:nvSpPr>
        <p:spPr>
          <a:xfrm>
            <a:off x="2285991" y="4084112"/>
            <a:ext cx="4572000" cy="27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dk1"/>
                </a:solidFill>
                <a:latin typeface="Karla"/>
                <a:ea typeface="Karla"/>
                <a:cs typeface="Karla"/>
                <a:sym typeface="Karla"/>
              </a:rPr>
              <a:t>Please keep this slide for attribution</a:t>
            </a:r>
            <a:endParaRPr sz="1000">
              <a:solidFill>
                <a:schemeClr val="dk1"/>
              </a:solidFill>
              <a:latin typeface="Karla"/>
              <a:ea typeface="Karla"/>
              <a:cs typeface="Karla"/>
              <a:sym typeface="Karla"/>
            </a:endParaRPr>
          </a:p>
        </p:txBody>
      </p:sp>
      <p:grpSp>
        <p:nvGrpSpPr>
          <p:cNvPr id="1238" name="Google Shape;1238;p52"/>
          <p:cNvGrpSpPr/>
          <p:nvPr/>
        </p:nvGrpSpPr>
        <p:grpSpPr>
          <a:xfrm>
            <a:off x="274188" y="1428844"/>
            <a:ext cx="1827475" cy="1051350"/>
            <a:chOff x="6161988" y="3104373"/>
            <a:chExt cx="1827475" cy="1051350"/>
          </a:xfrm>
        </p:grpSpPr>
        <p:grpSp>
          <p:nvGrpSpPr>
            <p:cNvPr id="1239" name="Google Shape;1239;p52"/>
            <p:cNvGrpSpPr/>
            <p:nvPr/>
          </p:nvGrpSpPr>
          <p:grpSpPr>
            <a:xfrm>
              <a:off x="6161988" y="3104373"/>
              <a:ext cx="1827475" cy="1051350"/>
              <a:chOff x="274188" y="1278048"/>
              <a:chExt cx="1827475" cy="1051350"/>
            </a:xfrm>
          </p:grpSpPr>
          <p:sp>
            <p:nvSpPr>
              <p:cNvPr id="1240" name="Google Shape;1240;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2"/>
              <p:cNvGrpSpPr/>
              <p:nvPr/>
            </p:nvGrpSpPr>
            <p:grpSpPr>
              <a:xfrm>
                <a:off x="274188" y="1278048"/>
                <a:ext cx="1737300" cy="960000"/>
                <a:chOff x="7146475" y="2190661"/>
                <a:chExt cx="1737300" cy="960000"/>
              </a:xfrm>
            </p:grpSpPr>
            <p:sp>
              <p:nvSpPr>
                <p:cNvPr id="1242" name="Google Shape;1242;p52"/>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3" name="Google Shape;1243;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44" name="Google Shape;1244;p52"/>
            <p:cNvGrpSpPr/>
            <p:nvPr/>
          </p:nvGrpSpPr>
          <p:grpSpPr>
            <a:xfrm>
              <a:off x="6349239" y="3420925"/>
              <a:ext cx="1356472" cy="509050"/>
              <a:chOff x="6343699" y="3416675"/>
              <a:chExt cx="1356472" cy="509050"/>
            </a:xfrm>
          </p:grpSpPr>
          <p:sp>
            <p:nvSpPr>
              <p:cNvPr id="1245" name="Google Shape;1245;p52"/>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52"/>
          <p:cNvGrpSpPr/>
          <p:nvPr/>
        </p:nvGrpSpPr>
        <p:grpSpPr>
          <a:xfrm>
            <a:off x="274211" y="2663294"/>
            <a:ext cx="1823501" cy="1051350"/>
            <a:chOff x="7469486" y="1480344"/>
            <a:chExt cx="1823501" cy="1051350"/>
          </a:xfrm>
        </p:grpSpPr>
        <p:grpSp>
          <p:nvGrpSpPr>
            <p:cNvPr id="1266" name="Google Shape;1266;p52"/>
            <p:cNvGrpSpPr/>
            <p:nvPr/>
          </p:nvGrpSpPr>
          <p:grpSpPr>
            <a:xfrm>
              <a:off x="7469709" y="1480344"/>
              <a:ext cx="1823279" cy="1051350"/>
              <a:chOff x="278384" y="1278048"/>
              <a:chExt cx="1823279" cy="1051350"/>
            </a:xfrm>
          </p:grpSpPr>
          <p:sp>
            <p:nvSpPr>
              <p:cNvPr id="1267" name="Google Shape;1267;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52"/>
              <p:cNvGrpSpPr/>
              <p:nvPr/>
            </p:nvGrpSpPr>
            <p:grpSpPr>
              <a:xfrm>
                <a:off x="278384" y="1278048"/>
                <a:ext cx="1737300" cy="960000"/>
                <a:chOff x="7150671" y="2190661"/>
                <a:chExt cx="1737300" cy="960000"/>
              </a:xfrm>
            </p:grpSpPr>
            <p:sp>
              <p:nvSpPr>
                <p:cNvPr id="1269" name="Google Shape;1269;p52"/>
                <p:cNvSpPr/>
                <p:nvPr/>
              </p:nvSpPr>
              <p:spPr>
                <a:xfrm>
                  <a:off x="7150671"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0" name="Google Shape;1270;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cxnSp>
          <p:nvCxnSpPr>
            <p:cNvPr id="1271" name="Google Shape;1271;p52"/>
            <p:cNvCxnSpPr/>
            <p:nvPr/>
          </p:nvCxnSpPr>
          <p:spPr>
            <a:xfrm>
              <a:off x="7469486" y="2052225"/>
              <a:ext cx="1724100" cy="0"/>
            </a:xfrm>
            <a:prstGeom prst="straightConnector1">
              <a:avLst/>
            </a:prstGeom>
            <a:noFill/>
            <a:ln w="28575" cap="flat" cmpd="sng">
              <a:solidFill>
                <a:schemeClr val="dk1"/>
              </a:solidFill>
              <a:prstDash val="solid"/>
              <a:round/>
              <a:headEnd type="none" w="med" len="med"/>
              <a:tailEnd type="none" w="med" len="med"/>
            </a:ln>
          </p:spPr>
        </p:cxnSp>
        <p:sp>
          <p:nvSpPr>
            <p:cNvPr id="1272" name="Google Shape;1272;p52"/>
            <p:cNvSpPr/>
            <p:nvPr/>
          </p:nvSpPr>
          <p:spPr>
            <a:xfrm>
              <a:off x="8031688" y="1782907"/>
              <a:ext cx="599697" cy="538636"/>
            </a:xfrm>
            <a:custGeom>
              <a:avLst/>
              <a:gdLst/>
              <a:ahLst/>
              <a:cxnLst/>
              <a:rect l="l" t="t" r="r" b="b"/>
              <a:pathLst>
                <a:path w="11123" h="9990" extrusionOk="0">
                  <a:moveTo>
                    <a:pt x="5566" y="0"/>
                  </a:moveTo>
                  <a:cubicBezTo>
                    <a:pt x="4372" y="0"/>
                    <a:pt x="3174" y="424"/>
                    <a:pt x="2220" y="1288"/>
                  </a:cubicBezTo>
                  <a:cubicBezTo>
                    <a:pt x="172" y="3117"/>
                    <a:pt x="1" y="6287"/>
                    <a:pt x="1855" y="8336"/>
                  </a:cubicBezTo>
                  <a:cubicBezTo>
                    <a:pt x="2832" y="9431"/>
                    <a:pt x="4192" y="9989"/>
                    <a:pt x="5560" y="9989"/>
                  </a:cubicBezTo>
                  <a:cubicBezTo>
                    <a:pt x="6752" y="9989"/>
                    <a:pt x="7949" y="9565"/>
                    <a:pt x="8903" y="8702"/>
                  </a:cubicBezTo>
                  <a:cubicBezTo>
                    <a:pt x="10952" y="6873"/>
                    <a:pt x="11123" y="3702"/>
                    <a:pt x="9293" y="1653"/>
                  </a:cubicBezTo>
                  <a:cubicBezTo>
                    <a:pt x="8303" y="559"/>
                    <a:pt x="6936" y="0"/>
                    <a:pt x="556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8111159" y="1873044"/>
              <a:ext cx="448465" cy="440236"/>
            </a:xfrm>
            <a:custGeom>
              <a:avLst/>
              <a:gdLst/>
              <a:ahLst/>
              <a:cxnLst/>
              <a:rect l="l" t="t" r="r" b="b"/>
              <a:pathLst>
                <a:path w="8318" h="8165" extrusionOk="0">
                  <a:moveTo>
                    <a:pt x="4147" y="0"/>
                  </a:moveTo>
                  <a:cubicBezTo>
                    <a:pt x="1171" y="0"/>
                    <a:pt x="1366" y="3829"/>
                    <a:pt x="1366" y="3829"/>
                  </a:cubicBezTo>
                  <a:lnTo>
                    <a:pt x="2513" y="3829"/>
                  </a:lnTo>
                  <a:cubicBezTo>
                    <a:pt x="2659" y="4098"/>
                    <a:pt x="2854" y="4366"/>
                    <a:pt x="3074" y="4561"/>
                  </a:cubicBezTo>
                  <a:cubicBezTo>
                    <a:pt x="1952" y="4707"/>
                    <a:pt x="879" y="5195"/>
                    <a:pt x="1" y="5951"/>
                  </a:cubicBezTo>
                  <a:cubicBezTo>
                    <a:pt x="1000" y="7427"/>
                    <a:pt x="2580" y="8165"/>
                    <a:pt x="4159" y="8165"/>
                  </a:cubicBezTo>
                  <a:cubicBezTo>
                    <a:pt x="5738" y="8165"/>
                    <a:pt x="7317" y="7427"/>
                    <a:pt x="8317" y="5951"/>
                  </a:cubicBezTo>
                  <a:cubicBezTo>
                    <a:pt x="7439" y="5195"/>
                    <a:pt x="6366" y="4707"/>
                    <a:pt x="5220" y="4561"/>
                  </a:cubicBezTo>
                  <a:cubicBezTo>
                    <a:pt x="5464" y="4366"/>
                    <a:pt x="5659" y="4098"/>
                    <a:pt x="5805" y="3829"/>
                  </a:cubicBezTo>
                  <a:lnTo>
                    <a:pt x="6952" y="3829"/>
                  </a:lnTo>
                  <a:cubicBezTo>
                    <a:pt x="6952" y="3829"/>
                    <a:pt x="7122" y="0"/>
                    <a:pt x="414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2"/>
          <p:cNvGrpSpPr/>
          <p:nvPr/>
        </p:nvGrpSpPr>
        <p:grpSpPr>
          <a:xfrm>
            <a:off x="7927951" y="2080033"/>
            <a:ext cx="941841" cy="2789257"/>
            <a:chOff x="6592201" y="2061933"/>
            <a:chExt cx="941841" cy="2789257"/>
          </a:xfrm>
        </p:grpSpPr>
        <p:sp>
          <p:nvSpPr>
            <p:cNvPr id="1275" name="Google Shape;1275;p52"/>
            <p:cNvSpPr/>
            <p:nvPr/>
          </p:nvSpPr>
          <p:spPr>
            <a:xfrm>
              <a:off x="6592201" y="2061933"/>
              <a:ext cx="941841" cy="2789257"/>
            </a:xfrm>
            <a:custGeom>
              <a:avLst/>
              <a:gdLst/>
              <a:ahLst/>
              <a:cxnLst/>
              <a:rect l="l" t="t" r="r" b="b"/>
              <a:pathLst>
                <a:path w="8343" h="24976" extrusionOk="0">
                  <a:moveTo>
                    <a:pt x="440" y="24537"/>
                  </a:moveTo>
                  <a:cubicBezTo>
                    <a:pt x="147" y="24244"/>
                    <a:pt x="1" y="23854"/>
                    <a:pt x="1" y="23464"/>
                  </a:cubicBezTo>
                  <a:lnTo>
                    <a:pt x="1" y="4074"/>
                  </a:lnTo>
                  <a:cubicBezTo>
                    <a:pt x="50" y="1805"/>
                    <a:pt x="1903" y="1"/>
                    <a:pt x="4172" y="1"/>
                  </a:cubicBezTo>
                  <a:cubicBezTo>
                    <a:pt x="6440" y="1"/>
                    <a:pt x="8269" y="1805"/>
                    <a:pt x="8342" y="4074"/>
                  </a:cubicBezTo>
                  <a:lnTo>
                    <a:pt x="8342" y="23464"/>
                  </a:lnTo>
                  <a:cubicBezTo>
                    <a:pt x="8342" y="24293"/>
                    <a:pt x="7659" y="24976"/>
                    <a:pt x="6806" y="24976"/>
                  </a:cubicBezTo>
                  <a:lnTo>
                    <a:pt x="1537" y="24976"/>
                  </a:lnTo>
                  <a:cubicBezTo>
                    <a:pt x="1123" y="24976"/>
                    <a:pt x="733" y="24829"/>
                    <a:pt x="440" y="24537"/>
                  </a:cubicBezTo>
                  <a:close/>
                  <a:moveTo>
                    <a:pt x="4172" y="3293"/>
                  </a:moveTo>
                  <a:cubicBezTo>
                    <a:pt x="4952" y="3293"/>
                    <a:pt x="4952" y="2147"/>
                    <a:pt x="4172" y="2147"/>
                  </a:cubicBezTo>
                  <a:cubicBezTo>
                    <a:pt x="4025" y="2147"/>
                    <a:pt x="3879" y="2196"/>
                    <a:pt x="3757" y="2318"/>
                  </a:cubicBezTo>
                  <a:cubicBezTo>
                    <a:pt x="3537" y="2537"/>
                    <a:pt x="3537" y="2903"/>
                    <a:pt x="3757" y="3123"/>
                  </a:cubicBezTo>
                  <a:cubicBezTo>
                    <a:pt x="3879" y="3244"/>
                    <a:pt x="4025" y="3293"/>
                    <a:pt x="4172" y="3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6592201" y="2061933"/>
              <a:ext cx="941841" cy="2789257"/>
            </a:xfrm>
            <a:custGeom>
              <a:avLst/>
              <a:gdLst/>
              <a:ahLst/>
              <a:cxnLst/>
              <a:rect l="l" t="t" r="r" b="b"/>
              <a:pathLst>
                <a:path w="8343" h="24976" extrusionOk="0">
                  <a:moveTo>
                    <a:pt x="391" y="23464"/>
                  </a:moveTo>
                  <a:cubicBezTo>
                    <a:pt x="391" y="23756"/>
                    <a:pt x="513" y="24049"/>
                    <a:pt x="733" y="24268"/>
                  </a:cubicBezTo>
                  <a:cubicBezTo>
                    <a:pt x="928" y="24488"/>
                    <a:pt x="1220" y="24585"/>
                    <a:pt x="1537" y="24585"/>
                  </a:cubicBezTo>
                  <a:lnTo>
                    <a:pt x="6806" y="24585"/>
                  </a:lnTo>
                  <a:cubicBezTo>
                    <a:pt x="7440" y="24585"/>
                    <a:pt x="7952" y="24073"/>
                    <a:pt x="7952" y="23464"/>
                  </a:cubicBezTo>
                  <a:lnTo>
                    <a:pt x="7952" y="4074"/>
                  </a:lnTo>
                  <a:cubicBezTo>
                    <a:pt x="7879" y="2025"/>
                    <a:pt x="6220" y="391"/>
                    <a:pt x="4172" y="391"/>
                  </a:cubicBezTo>
                  <a:cubicBezTo>
                    <a:pt x="2123" y="391"/>
                    <a:pt x="440" y="2025"/>
                    <a:pt x="391" y="4074"/>
                  </a:cubicBezTo>
                  <a:close/>
                  <a:moveTo>
                    <a:pt x="4172" y="2196"/>
                  </a:moveTo>
                  <a:cubicBezTo>
                    <a:pt x="4854" y="2196"/>
                    <a:pt x="4854" y="3244"/>
                    <a:pt x="4172" y="3244"/>
                  </a:cubicBezTo>
                  <a:cubicBezTo>
                    <a:pt x="4025" y="3244"/>
                    <a:pt x="3903" y="3171"/>
                    <a:pt x="3806" y="3074"/>
                  </a:cubicBezTo>
                  <a:cubicBezTo>
                    <a:pt x="3611" y="2879"/>
                    <a:pt x="3611" y="2562"/>
                    <a:pt x="3806" y="2342"/>
                  </a:cubicBezTo>
                  <a:cubicBezTo>
                    <a:pt x="3903" y="2245"/>
                    <a:pt x="4025" y="2196"/>
                    <a:pt x="4172" y="2196"/>
                  </a:cubicBezTo>
                  <a:close/>
                  <a:moveTo>
                    <a:pt x="3611" y="2147"/>
                  </a:moveTo>
                  <a:cubicBezTo>
                    <a:pt x="4220" y="1513"/>
                    <a:pt x="5269" y="2196"/>
                    <a:pt x="4928" y="3025"/>
                  </a:cubicBezTo>
                  <a:cubicBezTo>
                    <a:pt x="4586" y="3854"/>
                    <a:pt x="3367" y="3610"/>
                    <a:pt x="3367" y="2708"/>
                  </a:cubicBezTo>
                  <a:cubicBezTo>
                    <a:pt x="3367" y="2488"/>
                    <a:pt x="3440" y="2293"/>
                    <a:pt x="3611" y="2147"/>
                  </a:cubicBezTo>
                  <a:close/>
                  <a:moveTo>
                    <a:pt x="7196" y="19951"/>
                  </a:moveTo>
                  <a:lnTo>
                    <a:pt x="7196" y="19951"/>
                  </a:lnTo>
                  <a:lnTo>
                    <a:pt x="7196" y="22805"/>
                  </a:lnTo>
                  <a:cubicBezTo>
                    <a:pt x="7196" y="22878"/>
                    <a:pt x="7123" y="22951"/>
                    <a:pt x="7049" y="22951"/>
                  </a:cubicBezTo>
                  <a:lnTo>
                    <a:pt x="1294" y="22951"/>
                  </a:lnTo>
                  <a:cubicBezTo>
                    <a:pt x="1220" y="22951"/>
                    <a:pt x="1147" y="22878"/>
                    <a:pt x="1147" y="22805"/>
                  </a:cubicBezTo>
                  <a:lnTo>
                    <a:pt x="1147" y="5635"/>
                  </a:lnTo>
                  <a:cubicBezTo>
                    <a:pt x="1147" y="5562"/>
                    <a:pt x="1220" y="5488"/>
                    <a:pt x="1294" y="5488"/>
                  </a:cubicBezTo>
                  <a:lnTo>
                    <a:pt x="7025" y="5488"/>
                  </a:lnTo>
                  <a:cubicBezTo>
                    <a:pt x="7123" y="5488"/>
                    <a:pt x="7196" y="5562"/>
                    <a:pt x="7196" y="5635"/>
                  </a:cubicBezTo>
                  <a:lnTo>
                    <a:pt x="7196" y="8488"/>
                  </a:lnTo>
                  <a:lnTo>
                    <a:pt x="7196" y="8488"/>
                  </a:lnTo>
                  <a:lnTo>
                    <a:pt x="7196" y="11366"/>
                  </a:lnTo>
                  <a:lnTo>
                    <a:pt x="7196" y="11366"/>
                  </a:lnTo>
                  <a:lnTo>
                    <a:pt x="7196" y="14220"/>
                  </a:lnTo>
                  <a:lnTo>
                    <a:pt x="7196" y="14220"/>
                  </a:lnTo>
                  <a:lnTo>
                    <a:pt x="7196" y="17073"/>
                  </a:lnTo>
                  <a:lnTo>
                    <a:pt x="7196" y="17073"/>
                  </a:lnTo>
                  <a:lnTo>
                    <a:pt x="7196" y="19927"/>
                  </a:lnTo>
                  <a:close/>
                  <a:moveTo>
                    <a:pt x="6879" y="20098"/>
                  </a:moveTo>
                  <a:lnTo>
                    <a:pt x="6879" y="22659"/>
                  </a:lnTo>
                  <a:lnTo>
                    <a:pt x="1440" y="22659"/>
                  </a:lnTo>
                  <a:lnTo>
                    <a:pt x="1440" y="20098"/>
                  </a:lnTo>
                  <a:close/>
                  <a:moveTo>
                    <a:pt x="1440" y="19781"/>
                  </a:moveTo>
                  <a:lnTo>
                    <a:pt x="1440" y="17220"/>
                  </a:lnTo>
                  <a:lnTo>
                    <a:pt x="6879" y="17220"/>
                  </a:lnTo>
                  <a:lnTo>
                    <a:pt x="6879" y="19781"/>
                  </a:lnTo>
                  <a:close/>
                  <a:moveTo>
                    <a:pt x="1440" y="16927"/>
                  </a:moveTo>
                  <a:lnTo>
                    <a:pt x="1440" y="14366"/>
                  </a:lnTo>
                  <a:lnTo>
                    <a:pt x="6879" y="14366"/>
                  </a:lnTo>
                  <a:lnTo>
                    <a:pt x="6879" y="16927"/>
                  </a:lnTo>
                  <a:close/>
                  <a:moveTo>
                    <a:pt x="1440" y="14074"/>
                  </a:moveTo>
                  <a:lnTo>
                    <a:pt x="1440" y="11513"/>
                  </a:lnTo>
                  <a:lnTo>
                    <a:pt x="6879" y="11513"/>
                  </a:lnTo>
                  <a:lnTo>
                    <a:pt x="6879" y="14074"/>
                  </a:lnTo>
                  <a:close/>
                  <a:moveTo>
                    <a:pt x="1440" y="11196"/>
                  </a:moveTo>
                  <a:lnTo>
                    <a:pt x="1440" y="8635"/>
                  </a:lnTo>
                  <a:lnTo>
                    <a:pt x="6879" y="8635"/>
                  </a:lnTo>
                  <a:lnTo>
                    <a:pt x="6879" y="11196"/>
                  </a:lnTo>
                  <a:close/>
                  <a:moveTo>
                    <a:pt x="1440" y="8342"/>
                  </a:moveTo>
                  <a:lnTo>
                    <a:pt x="1440" y="5805"/>
                  </a:lnTo>
                  <a:lnTo>
                    <a:pt x="6879" y="5805"/>
                  </a:lnTo>
                  <a:lnTo>
                    <a:pt x="6879" y="8366"/>
                  </a:lnTo>
                  <a:close/>
                  <a:moveTo>
                    <a:pt x="440" y="24537"/>
                  </a:moveTo>
                  <a:cubicBezTo>
                    <a:pt x="147" y="24244"/>
                    <a:pt x="1" y="23854"/>
                    <a:pt x="1" y="23464"/>
                  </a:cubicBezTo>
                  <a:lnTo>
                    <a:pt x="1" y="4074"/>
                  </a:lnTo>
                  <a:cubicBezTo>
                    <a:pt x="50" y="1805"/>
                    <a:pt x="1903" y="1"/>
                    <a:pt x="4172" y="1"/>
                  </a:cubicBezTo>
                  <a:cubicBezTo>
                    <a:pt x="6440" y="1"/>
                    <a:pt x="8293" y="1805"/>
                    <a:pt x="8342" y="4074"/>
                  </a:cubicBezTo>
                  <a:lnTo>
                    <a:pt x="8342" y="23464"/>
                  </a:lnTo>
                  <a:cubicBezTo>
                    <a:pt x="8342" y="24293"/>
                    <a:pt x="7659" y="24976"/>
                    <a:pt x="6830" y="24976"/>
                  </a:cubicBezTo>
                  <a:lnTo>
                    <a:pt x="1537" y="24976"/>
                  </a:lnTo>
                  <a:cubicBezTo>
                    <a:pt x="1123" y="24976"/>
                    <a:pt x="733" y="24829"/>
                    <a:pt x="440" y="245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2"/>
            <p:cNvSpPr/>
            <p:nvPr/>
          </p:nvSpPr>
          <p:spPr>
            <a:xfrm>
              <a:off x="6636341" y="2105487"/>
              <a:ext cx="853561" cy="2702149"/>
            </a:xfrm>
            <a:custGeom>
              <a:avLst/>
              <a:gdLst/>
              <a:ahLst/>
              <a:cxnLst/>
              <a:rect l="l" t="t" r="r" b="b"/>
              <a:pathLst>
                <a:path w="7561" h="24196" extrusionOk="0">
                  <a:moveTo>
                    <a:pt x="0" y="3684"/>
                  </a:moveTo>
                  <a:lnTo>
                    <a:pt x="0" y="23074"/>
                  </a:lnTo>
                  <a:cubicBezTo>
                    <a:pt x="0" y="23366"/>
                    <a:pt x="122" y="23659"/>
                    <a:pt x="342" y="23878"/>
                  </a:cubicBezTo>
                  <a:cubicBezTo>
                    <a:pt x="537" y="24098"/>
                    <a:pt x="829" y="24195"/>
                    <a:pt x="1146" y="24195"/>
                  </a:cubicBezTo>
                  <a:lnTo>
                    <a:pt x="6415" y="24195"/>
                  </a:lnTo>
                  <a:cubicBezTo>
                    <a:pt x="7049" y="24195"/>
                    <a:pt x="7561" y="23683"/>
                    <a:pt x="7561" y="23074"/>
                  </a:cubicBezTo>
                  <a:lnTo>
                    <a:pt x="7561" y="3684"/>
                  </a:lnTo>
                  <a:cubicBezTo>
                    <a:pt x="7488" y="1635"/>
                    <a:pt x="5829" y="1"/>
                    <a:pt x="3781" y="1"/>
                  </a:cubicBezTo>
                  <a:cubicBezTo>
                    <a:pt x="1732" y="1"/>
                    <a:pt x="49" y="1635"/>
                    <a:pt x="0" y="3684"/>
                  </a:cubicBezTo>
                  <a:close/>
                  <a:moveTo>
                    <a:pt x="4585" y="2318"/>
                  </a:moveTo>
                  <a:cubicBezTo>
                    <a:pt x="4585" y="3220"/>
                    <a:pt x="3366" y="3464"/>
                    <a:pt x="3024" y="2635"/>
                  </a:cubicBezTo>
                  <a:cubicBezTo>
                    <a:pt x="2683" y="1806"/>
                    <a:pt x="3732" y="1123"/>
                    <a:pt x="4366" y="1757"/>
                  </a:cubicBezTo>
                  <a:cubicBezTo>
                    <a:pt x="4512" y="1903"/>
                    <a:pt x="4585" y="2098"/>
                    <a:pt x="4585" y="2318"/>
                  </a:cubicBezTo>
                  <a:close/>
                  <a:moveTo>
                    <a:pt x="903" y="5098"/>
                  </a:moveTo>
                  <a:lnTo>
                    <a:pt x="6634" y="5098"/>
                  </a:lnTo>
                  <a:cubicBezTo>
                    <a:pt x="6732" y="5098"/>
                    <a:pt x="6805" y="5172"/>
                    <a:pt x="6805" y="5245"/>
                  </a:cubicBezTo>
                  <a:lnTo>
                    <a:pt x="6805" y="8123"/>
                  </a:lnTo>
                  <a:lnTo>
                    <a:pt x="6805" y="8123"/>
                  </a:lnTo>
                  <a:lnTo>
                    <a:pt x="6805" y="10976"/>
                  </a:lnTo>
                  <a:lnTo>
                    <a:pt x="6805" y="10976"/>
                  </a:lnTo>
                  <a:lnTo>
                    <a:pt x="6805" y="13830"/>
                  </a:lnTo>
                  <a:lnTo>
                    <a:pt x="6805" y="13830"/>
                  </a:lnTo>
                  <a:lnTo>
                    <a:pt x="6805" y="16683"/>
                  </a:lnTo>
                  <a:lnTo>
                    <a:pt x="6805" y="16683"/>
                  </a:lnTo>
                  <a:lnTo>
                    <a:pt x="6805" y="19537"/>
                  </a:lnTo>
                  <a:lnTo>
                    <a:pt x="6805" y="19537"/>
                  </a:lnTo>
                  <a:lnTo>
                    <a:pt x="6805" y="22415"/>
                  </a:lnTo>
                  <a:cubicBezTo>
                    <a:pt x="6805" y="22488"/>
                    <a:pt x="6732" y="22561"/>
                    <a:pt x="6634" y="22561"/>
                  </a:cubicBezTo>
                  <a:lnTo>
                    <a:pt x="903" y="22561"/>
                  </a:lnTo>
                  <a:cubicBezTo>
                    <a:pt x="829" y="22561"/>
                    <a:pt x="756" y="22488"/>
                    <a:pt x="756" y="22415"/>
                  </a:cubicBezTo>
                  <a:lnTo>
                    <a:pt x="756" y="5245"/>
                  </a:lnTo>
                  <a:cubicBezTo>
                    <a:pt x="756" y="5172"/>
                    <a:pt x="829" y="5098"/>
                    <a:pt x="903" y="5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2"/>
            <p:cNvSpPr/>
            <p:nvPr/>
          </p:nvSpPr>
          <p:spPr>
            <a:xfrm>
              <a:off x="6754649" y="2707541"/>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6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6754649" y="3028949"/>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6754649" y="3347564"/>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6754649" y="3666292"/>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8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6754649" y="3987700"/>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9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6754649" y="4306316"/>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6655532" y="2184555"/>
              <a:ext cx="834370" cy="2623081"/>
            </a:xfrm>
            <a:custGeom>
              <a:avLst/>
              <a:gdLst/>
              <a:ahLst/>
              <a:cxnLst/>
              <a:rect l="l" t="t" r="r" b="b"/>
              <a:pathLst>
                <a:path w="7391" h="23488" extrusionOk="0">
                  <a:moveTo>
                    <a:pt x="6928" y="21951"/>
                  </a:moveTo>
                  <a:cubicBezTo>
                    <a:pt x="6928" y="22244"/>
                    <a:pt x="6830" y="22536"/>
                    <a:pt x="6610" y="22756"/>
                  </a:cubicBezTo>
                  <a:cubicBezTo>
                    <a:pt x="6391" y="22975"/>
                    <a:pt x="6098" y="23073"/>
                    <a:pt x="5806" y="23097"/>
                  </a:cubicBezTo>
                  <a:lnTo>
                    <a:pt x="513" y="23097"/>
                  </a:lnTo>
                  <a:cubicBezTo>
                    <a:pt x="342" y="23097"/>
                    <a:pt x="172" y="23048"/>
                    <a:pt x="1" y="22951"/>
                  </a:cubicBezTo>
                  <a:cubicBezTo>
                    <a:pt x="50" y="23024"/>
                    <a:pt x="98" y="23097"/>
                    <a:pt x="172" y="23170"/>
                  </a:cubicBezTo>
                  <a:cubicBezTo>
                    <a:pt x="367" y="23390"/>
                    <a:pt x="659" y="23487"/>
                    <a:pt x="976" y="23487"/>
                  </a:cubicBezTo>
                  <a:lnTo>
                    <a:pt x="6245" y="23487"/>
                  </a:lnTo>
                  <a:cubicBezTo>
                    <a:pt x="6879" y="23487"/>
                    <a:pt x="7391" y="22975"/>
                    <a:pt x="7391" y="22366"/>
                  </a:cubicBezTo>
                  <a:lnTo>
                    <a:pt x="7391" y="2976"/>
                  </a:lnTo>
                  <a:cubicBezTo>
                    <a:pt x="7391" y="1976"/>
                    <a:pt x="6976" y="1025"/>
                    <a:pt x="6269" y="317"/>
                  </a:cubicBezTo>
                  <a:cubicBezTo>
                    <a:pt x="6171" y="195"/>
                    <a:pt x="6049" y="98"/>
                    <a:pt x="5928" y="0"/>
                  </a:cubicBezTo>
                  <a:cubicBezTo>
                    <a:pt x="6586" y="707"/>
                    <a:pt x="6952" y="1610"/>
                    <a:pt x="6928" y="256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2"/>
          <p:cNvGrpSpPr/>
          <p:nvPr/>
        </p:nvGrpSpPr>
        <p:grpSpPr>
          <a:xfrm>
            <a:off x="7141459" y="1885950"/>
            <a:ext cx="603495" cy="1371596"/>
            <a:chOff x="3724575" y="3497700"/>
            <a:chExt cx="603495" cy="1371596"/>
          </a:xfrm>
        </p:grpSpPr>
        <p:sp>
          <p:nvSpPr>
            <p:cNvPr id="1286" name="Google Shape;1286;p5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65C67AFA-5D30-4D1B-90B1-DC5687F531F1}"/>
              </a:ext>
            </a:extLst>
          </p:cNvPr>
          <p:cNvPicPr>
            <a:picLocks noChangeAspect="1"/>
          </p:cNvPicPr>
          <p:nvPr/>
        </p:nvPicPr>
        <p:blipFill>
          <a:blip r:embed="rId3"/>
          <a:stretch>
            <a:fillRect/>
          </a:stretch>
        </p:blipFill>
        <p:spPr>
          <a:xfrm>
            <a:off x="2374508" y="3255477"/>
            <a:ext cx="4345781" cy="1238423"/>
          </a:xfrm>
          <a:prstGeom prst="rect">
            <a:avLst/>
          </a:prstGeom>
        </p:spPr>
      </p:pic>
      <p:sp>
        <p:nvSpPr>
          <p:cNvPr id="1236" name="Google Shape;1236;p52"/>
          <p:cNvSpPr txBox="1">
            <a:spLocks noGrp="1"/>
          </p:cNvSpPr>
          <p:nvPr>
            <p:ph type="ctrTitle"/>
          </p:nvPr>
        </p:nvSpPr>
        <p:spPr>
          <a:xfrm>
            <a:off x="2358874" y="1470154"/>
            <a:ext cx="4572000" cy="2500356"/>
          </a:xfrm>
          <a:prstGeom prst="rect">
            <a:avLst/>
          </a:prstGeom>
        </p:spPr>
        <p:txBody>
          <a:bodyPr spcFirstLastPara="1" wrap="square" lIns="91425" tIns="91425" rIns="91425" bIns="91425" anchor="t" anchorCtr="0">
            <a:noAutofit/>
          </a:bodyPr>
          <a:lstStyle/>
          <a:p>
            <a:pPr lvl="0"/>
            <a:r>
              <a:rPr lang="vi-VN" sz="4600" b="1" dirty="0">
                <a:latin typeface="+mn-lt"/>
              </a:rPr>
              <a:t>Cảm ơn thầy cô và các bạn đã lắng nghe.</a:t>
            </a:r>
            <a:endParaRPr sz="4600" b="1" dirty="0">
              <a:latin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33"/>
          <p:cNvGrpSpPr/>
          <p:nvPr/>
        </p:nvGrpSpPr>
        <p:grpSpPr>
          <a:xfrm>
            <a:off x="6351563" y="1232223"/>
            <a:ext cx="1827475" cy="1051350"/>
            <a:chOff x="7146475" y="2190661"/>
            <a:chExt cx="1827475" cy="1051350"/>
          </a:xfrm>
        </p:grpSpPr>
        <p:sp>
          <p:nvSpPr>
            <p:cNvPr id="566" name="Google Shape;566;p33"/>
            <p:cNvSpPr/>
            <p:nvPr/>
          </p:nvSpPr>
          <p:spPr>
            <a:xfrm>
              <a:off x="7236650" y="2282011"/>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3"/>
            <p:cNvGrpSpPr/>
            <p:nvPr/>
          </p:nvGrpSpPr>
          <p:grpSpPr>
            <a:xfrm>
              <a:off x="7146475" y="2190661"/>
              <a:ext cx="1737300" cy="960000"/>
              <a:chOff x="7146475" y="2190661"/>
              <a:chExt cx="1737300" cy="960000"/>
            </a:xfrm>
          </p:grpSpPr>
          <p:sp>
            <p:nvSpPr>
              <p:cNvPr id="568" name="Google Shape;568;p33"/>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 name="Google Shape;569;p33"/>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nvGrpSpPr>
            <p:cNvPr id="570" name="Google Shape;570;p33"/>
            <p:cNvGrpSpPr/>
            <p:nvPr/>
          </p:nvGrpSpPr>
          <p:grpSpPr>
            <a:xfrm>
              <a:off x="7300659" y="2505003"/>
              <a:ext cx="1428933" cy="514595"/>
              <a:chOff x="7235888" y="1483625"/>
              <a:chExt cx="1428933" cy="514595"/>
            </a:xfrm>
          </p:grpSpPr>
          <p:sp>
            <p:nvSpPr>
              <p:cNvPr id="571" name="Google Shape;571;p33"/>
              <p:cNvSpPr/>
              <p:nvPr/>
            </p:nvSpPr>
            <p:spPr>
              <a:xfrm>
                <a:off x="7235888" y="1871400"/>
                <a:ext cx="1428933" cy="126821"/>
              </a:xfrm>
              <a:custGeom>
                <a:avLst/>
                <a:gdLst/>
                <a:ahLst/>
                <a:cxnLst/>
                <a:rect l="l" t="t" r="r" b="b"/>
                <a:pathLst>
                  <a:path w="37658" h="3342" extrusionOk="0">
                    <a:moveTo>
                      <a:pt x="1615" y="0"/>
                    </a:moveTo>
                    <a:cubicBezTo>
                      <a:pt x="709" y="0"/>
                      <a:pt x="0" y="747"/>
                      <a:pt x="0" y="1659"/>
                    </a:cubicBezTo>
                    <a:cubicBezTo>
                      <a:pt x="0" y="2586"/>
                      <a:pt x="732" y="3342"/>
                      <a:pt x="1659" y="3342"/>
                    </a:cubicBezTo>
                    <a:lnTo>
                      <a:pt x="35999" y="3342"/>
                    </a:lnTo>
                    <a:cubicBezTo>
                      <a:pt x="36902" y="3342"/>
                      <a:pt x="37658" y="2586"/>
                      <a:pt x="37658" y="1659"/>
                    </a:cubicBezTo>
                    <a:cubicBezTo>
                      <a:pt x="37658" y="732"/>
                      <a:pt x="36902" y="1"/>
                      <a:pt x="35999" y="1"/>
                    </a:cubicBezTo>
                    <a:lnTo>
                      <a:pt x="1659" y="1"/>
                    </a:lnTo>
                    <a:cubicBezTo>
                      <a:pt x="1644" y="0"/>
                      <a:pt x="1629" y="0"/>
                      <a:pt x="161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7235888" y="1871400"/>
                <a:ext cx="878275" cy="126821"/>
              </a:xfrm>
              <a:custGeom>
                <a:avLst/>
                <a:gdLst/>
                <a:ahLst/>
                <a:cxnLst/>
                <a:rect l="l" t="t" r="r" b="b"/>
                <a:pathLst>
                  <a:path w="23146" h="3342" extrusionOk="0">
                    <a:moveTo>
                      <a:pt x="1615" y="0"/>
                    </a:moveTo>
                    <a:cubicBezTo>
                      <a:pt x="709" y="0"/>
                      <a:pt x="0" y="747"/>
                      <a:pt x="0" y="1659"/>
                    </a:cubicBezTo>
                    <a:cubicBezTo>
                      <a:pt x="0" y="2586"/>
                      <a:pt x="732" y="3342"/>
                      <a:pt x="1659" y="3342"/>
                    </a:cubicBezTo>
                    <a:lnTo>
                      <a:pt x="23146" y="3342"/>
                    </a:lnTo>
                    <a:lnTo>
                      <a:pt x="23146" y="1"/>
                    </a:lnTo>
                    <a:lnTo>
                      <a:pt x="1659" y="1"/>
                    </a:lnTo>
                    <a:cubicBezTo>
                      <a:pt x="1644" y="0"/>
                      <a:pt x="1629" y="0"/>
                      <a:pt x="1615" y="0"/>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7813392" y="1483625"/>
                <a:ext cx="601580" cy="327677"/>
              </a:xfrm>
              <a:custGeom>
                <a:avLst/>
                <a:gdLst/>
                <a:ahLst/>
                <a:cxnLst/>
                <a:rect l="l" t="t" r="r" b="b"/>
                <a:pathLst>
                  <a:path w="15854" h="8635" extrusionOk="0">
                    <a:moveTo>
                      <a:pt x="0" y="0"/>
                    </a:moveTo>
                    <a:lnTo>
                      <a:pt x="0" y="6927"/>
                    </a:lnTo>
                    <a:lnTo>
                      <a:pt x="6415" y="6927"/>
                    </a:lnTo>
                    <a:cubicBezTo>
                      <a:pt x="6707" y="6927"/>
                      <a:pt x="7000" y="7098"/>
                      <a:pt x="7171" y="7366"/>
                    </a:cubicBezTo>
                    <a:lnTo>
                      <a:pt x="7927" y="8634"/>
                    </a:lnTo>
                    <a:lnTo>
                      <a:pt x="8683" y="7366"/>
                    </a:lnTo>
                    <a:cubicBezTo>
                      <a:pt x="8829" y="7098"/>
                      <a:pt x="9122" y="6927"/>
                      <a:pt x="9415" y="6927"/>
                    </a:cubicBezTo>
                    <a:lnTo>
                      <a:pt x="15854" y="6927"/>
                    </a:lnTo>
                    <a:lnTo>
                      <a:pt x="15854" y="0"/>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7913912" y="1585322"/>
                <a:ext cx="396487" cy="56656"/>
              </a:xfrm>
              <a:custGeom>
                <a:avLst/>
                <a:gdLst/>
                <a:ahLst/>
                <a:cxnLst/>
                <a:rect l="l" t="t" r="r" b="b"/>
                <a:pathLst>
                  <a:path w="10449" h="1493" extrusionOk="0">
                    <a:moveTo>
                      <a:pt x="966" y="1"/>
                    </a:moveTo>
                    <a:cubicBezTo>
                      <a:pt x="1" y="1"/>
                      <a:pt x="8" y="1492"/>
                      <a:pt x="988" y="1492"/>
                    </a:cubicBezTo>
                    <a:cubicBezTo>
                      <a:pt x="1003" y="1492"/>
                      <a:pt x="1018" y="1492"/>
                      <a:pt x="1034" y="1491"/>
                    </a:cubicBezTo>
                    <a:lnTo>
                      <a:pt x="9522" y="1491"/>
                    </a:lnTo>
                    <a:cubicBezTo>
                      <a:pt x="10448" y="1418"/>
                      <a:pt x="10448" y="52"/>
                      <a:pt x="9522" y="3"/>
                    </a:cubicBezTo>
                    <a:lnTo>
                      <a:pt x="1034" y="3"/>
                    </a:lnTo>
                    <a:cubicBezTo>
                      <a:pt x="1011" y="2"/>
                      <a:pt x="988" y="1"/>
                      <a:pt x="9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33"/>
          <p:cNvSpPr txBox="1">
            <a:spLocks noGrp="1"/>
          </p:cNvSpPr>
          <p:nvPr>
            <p:ph type="title"/>
          </p:nvPr>
        </p:nvSpPr>
        <p:spPr>
          <a:xfrm>
            <a:off x="1563742" y="1062718"/>
            <a:ext cx="50292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latin typeface="+mj-lt"/>
              </a:rPr>
              <a:t>Lý</a:t>
            </a:r>
            <a:r>
              <a:rPr lang="en-US" b="1" dirty="0">
                <a:latin typeface="+mj-lt"/>
              </a:rPr>
              <a:t> do </a:t>
            </a:r>
            <a:r>
              <a:rPr lang="en-US" b="1" dirty="0" err="1">
                <a:latin typeface="+mj-lt"/>
              </a:rPr>
              <a:t>chọn</a:t>
            </a:r>
            <a:r>
              <a:rPr lang="en-US" b="1" dirty="0">
                <a:latin typeface="+mj-lt"/>
              </a:rPr>
              <a:t> </a:t>
            </a:r>
            <a:r>
              <a:rPr lang="en-US" b="1" dirty="0" err="1">
                <a:latin typeface="+mj-lt"/>
              </a:rPr>
              <a:t>đề</a:t>
            </a:r>
            <a:r>
              <a:rPr lang="en-US" b="1" dirty="0">
                <a:latin typeface="+mj-lt"/>
              </a:rPr>
              <a:t> </a:t>
            </a:r>
            <a:r>
              <a:rPr lang="en-US" b="1" dirty="0" err="1">
                <a:latin typeface="+mj-lt"/>
              </a:rPr>
              <a:t>tài</a:t>
            </a:r>
            <a:endParaRPr b="1" dirty="0">
              <a:latin typeface="+mj-lt"/>
            </a:endParaRPr>
          </a:p>
        </p:txBody>
      </p:sp>
      <p:grpSp>
        <p:nvGrpSpPr>
          <p:cNvPr id="577" name="Google Shape;577;p33"/>
          <p:cNvGrpSpPr/>
          <p:nvPr/>
        </p:nvGrpSpPr>
        <p:grpSpPr>
          <a:xfrm>
            <a:off x="463651" y="1220603"/>
            <a:ext cx="502899" cy="502899"/>
            <a:chOff x="858700" y="1967475"/>
            <a:chExt cx="605100" cy="605100"/>
          </a:xfrm>
        </p:grpSpPr>
        <p:sp>
          <p:nvSpPr>
            <p:cNvPr id="578" name="Google Shape;578;p33"/>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3"/>
          <p:cNvGrpSpPr/>
          <p:nvPr/>
        </p:nvGrpSpPr>
        <p:grpSpPr>
          <a:xfrm>
            <a:off x="463651" y="1906497"/>
            <a:ext cx="502800" cy="502800"/>
            <a:chOff x="7014301" y="2017350"/>
            <a:chExt cx="502800" cy="502800"/>
          </a:xfrm>
        </p:grpSpPr>
        <p:sp>
          <p:nvSpPr>
            <p:cNvPr id="581" name="Google Shape;581;p33"/>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3"/>
          <p:cNvGrpSpPr/>
          <p:nvPr/>
        </p:nvGrpSpPr>
        <p:grpSpPr>
          <a:xfrm>
            <a:off x="463651" y="445094"/>
            <a:ext cx="629846" cy="592514"/>
            <a:chOff x="463701" y="2217961"/>
            <a:chExt cx="629846" cy="592514"/>
          </a:xfrm>
        </p:grpSpPr>
        <p:sp>
          <p:nvSpPr>
            <p:cNvPr id="584" name="Google Shape;584;p33"/>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3"/>
            <p:cNvGrpSpPr/>
            <p:nvPr/>
          </p:nvGrpSpPr>
          <p:grpSpPr>
            <a:xfrm>
              <a:off x="773496" y="2217961"/>
              <a:ext cx="320051" cy="298703"/>
              <a:chOff x="1023863" y="2896525"/>
              <a:chExt cx="240875" cy="219425"/>
            </a:xfrm>
          </p:grpSpPr>
          <p:sp>
            <p:nvSpPr>
              <p:cNvPr id="588" name="Google Shape;588;p33"/>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33"/>
          <p:cNvSpPr txBox="1"/>
          <p:nvPr/>
        </p:nvSpPr>
        <p:spPr>
          <a:xfrm>
            <a:off x="1509833" y="3875357"/>
            <a:ext cx="1188600" cy="36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Karla"/>
                <a:ea typeface="Karla"/>
                <a:cs typeface="Karla"/>
                <a:sym typeface="Karla"/>
              </a:rPr>
              <a:t>Meet us</a:t>
            </a:r>
            <a:endParaRPr b="1" dirty="0">
              <a:solidFill>
                <a:schemeClr val="dk1"/>
              </a:solidFill>
              <a:latin typeface="Karla"/>
              <a:ea typeface="Karla"/>
              <a:cs typeface="Karla"/>
              <a:sym typeface="Karla"/>
            </a:endParaRPr>
          </a:p>
        </p:txBody>
      </p:sp>
      <p:sp>
        <p:nvSpPr>
          <p:cNvPr id="591" name="Google Shape;591;p33"/>
          <p:cNvSpPr/>
          <p:nvPr/>
        </p:nvSpPr>
        <p:spPr>
          <a:xfrm rot="-2700000">
            <a:off x="2508211" y="4047649"/>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646925" y="138165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7031613" y="405820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799273" y="390955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3"/>
          <p:cNvGrpSpPr/>
          <p:nvPr/>
        </p:nvGrpSpPr>
        <p:grpSpPr>
          <a:xfrm>
            <a:off x="404600" y="4046486"/>
            <a:ext cx="621000" cy="621000"/>
            <a:chOff x="416300" y="4058211"/>
            <a:chExt cx="621000" cy="621000"/>
          </a:xfrm>
        </p:grpSpPr>
        <p:sp>
          <p:nvSpPr>
            <p:cNvPr id="596" name="Google Shape;596;p33"/>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2">
            <a:extLst>
              <a:ext uri="{FF2B5EF4-FFF2-40B4-BE49-F238E27FC236}">
                <a16:creationId xmlns:a16="http://schemas.microsoft.com/office/drawing/2014/main" id="{74F3979F-B3A8-46FB-AA2D-E5BA4259E176}"/>
              </a:ext>
            </a:extLst>
          </p:cNvPr>
          <p:cNvSpPr>
            <a:spLocks noGrp="1" noChangeArrowheads="1"/>
          </p:cNvSpPr>
          <p:nvPr>
            <p:ph type="subTitle" idx="1"/>
          </p:nvPr>
        </p:nvSpPr>
        <p:spPr bwMode="auto">
          <a:xfrm>
            <a:off x="1405918" y="1659368"/>
            <a:ext cx="488163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Thực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trạng</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cầu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trao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đổi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kiến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thức</a:t>
            </a:r>
            <a:r>
              <a:rPr kumimoji="0" lang="en-US" altLang="en-US" sz="1800" b="0" i="0" u="none" strike="noStrike" cap="none" normalizeH="0" baseline="0" dirty="0">
                <a:ln>
                  <a:noFill/>
                </a:ln>
                <a:solidFill>
                  <a:schemeClr val="tx1"/>
                </a:solidFill>
                <a:effectLst/>
                <a:latin typeface="Arial" panose="020B0604020202020204" pitchFamily="34" charset="0"/>
              </a:rPr>
              <a:t> CNTT, chia </a:t>
            </a:r>
            <a:r>
              <a:rPr kumimoji="0" lang="en-US" altLang="en-US" sz="1800" b="0" i="0" u="none" strike="noStrike" cap="none" normalizeH="0" baseline="0" dirty="0" err="1">
                <a:ln>
                  <a:noFill/>
                </a:ln>
                <a:solidFill>
                  <a:schemeClr val="tx1"/>
                </a:solidFill>
                <a:effectLst/>
                <a:latin typeface="Arial" panose="020B0604020202020204" pitchFamily="34" charset="0"/>
              </a:rPr>
              <a:t>sẻ</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nguồn</a:t>
            </a:r>
            <a:r>
              <a:rPr kumimoji="0" lang="en-US" altLang="en-US" sz="1800" b="0" i="0" u="none" strike="noStrike" cap="none" normalizeH="0" baseline="0" dirty="0">
                <a:ln>
                  <a:noFill/>
                </a:ln>
                <a:solidFill>
                  <a:schemeClr val="tx1"/>
                </a:solidFill>
                <a:effectLst/>
                <a:latin typeface="Arial" panose="020B0604020202020204" pitchFamily="34" charset="0"/>
              </a:rPr>
              <a:t> (source code)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tài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lớn</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39" name="TextBox 38">
            <a:extLst>
              <a:ext uri="{FF2B5EF4-FFF2-40B4-BE49-F238E27FC236}">
                <a16:creationId xmlns:a16="http://schemas.microsoft.com/office/drawing/2014/main" id="{4BE35D0F-3BFA-4C1A-B88A-496436523A49}"/>
              </a:ext>
            </a:extLst>
          </p:cNvPr>
          <p:cNvSpPr txBox="1"/>
          <p:nvPr/>
        </p:nvSpPr>
        <p:spPr>
          <a:xfrm>
            <a:off x="1431379" y="2509876"/>
            <a:ext cx="6401613" cy="120032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Vấn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đề</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Mạng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hội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thường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thông</a:t>
            </a:r>
            <a:r>
              <a:rPr kumimoji="0" lang="en-US" altLang="en-US" sz="1800" b="0" i="0" u="none" strike="noStrike" cap="none" normalizeH="0" baseline="0" dirty="0">
                <a:ln>
                  <a:noFill/>
                </a:ln>
                <a:solidFill>
                  <a:schemeClr val="tx1"/>
                </a:solidFill>
                <a:effectLst/>
                <a:latin typeface="Arial" panose="020B0604020202020204" pitchFamily="34" charset="0"/>
              </a:rPr>
              <a:t> tin </a:t>
            </a:r>
            <a:r>
              <a:rPr kumimoji="0" lang="en-US" altLang="en-US" sz="1800" b="0" i="0" u="none" strike="noStrike" cap="none" normalizeH="0" baseline="0" dirty="0" err="1">
                <a:ln>
                  <a:noFill/>
                </a:ln>
                <a:solidFill>
                  <a:schemeClr val="tx1"/>
                </a:solidFill>
                <a:effectLst/>
                <a:latin typeface="Arial" panose="020B0604020202020204" pitchFamily="34" charset="0"/>
              </a:rPr>
              <a:t>bị</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trôi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tìm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kiếm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hỗ</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hiển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thị</a:t>
            </a:r>
            <a:r>
              <a:rPr kumimoji="0" lang="en-US" altLang="en-US" sz="1800" b="0" i="0" u="none" strike="noStrike" cap="none" normalizeH="0" baseline="0" dirty="0">
                <a:ln>
                  <a:noFill/>
                </a:ln>
                <a:solidFill>
                  <a:schemeClr val="tx1"/>
                </a:solidFill>
                <a:effectLst/>
                <a:latin typeface="Arial" panose="020B0604020202020204" pitchFamily="34" charset="0"/>
              </a:rPr>
              <a:t> Code (Syntax Highlighting).</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Giải</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pháp</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Diễn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đàn</a:t>
            </a:r>
            <a:r>
              <a:rPr kumimoji="0" lang="en-US" altLang="en-US" sz="1800" b="0" i="0" u="none" strike="noStrike" cap="none" normalizeH="0" baseline="0" dirty="0">
                <a:ln>
                  <a:noFill/>
                </a:ln>
                <a:solidFill>
                  <a:schemeClr val="tx1"/>
                </a:solidFill>
                <a:effectLst/>
                <a:latin typeface="Arial" panose="020B0604020202020204" pitchFamily="34" charset="0"/>
              </a:rPr>
              <a:t> Tin </a:t>
            </a:r>
            <a:r>
              <a:rPr kumimoji="0" lang="en-US" altLang="en-US" sz="1800" b="0" i="0" u="none" strike="noStrike" cap="none" normalizeH="0" baseline="0" dirty="0" err="1">
                <a:ln>
                  <a:noFill/>
                </a:ln>
                <a:solidFill>
                  <a:schemeClr val="tx1"/>
                </a:solidFill>
                <a:effectLst/>
                <a:latin typeface="Arial" panose="020B0604020202020204" pitchFamily="34" charset="0"/>
              </a:rPr>
              <a:t>học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chuyên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biệt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hỗ</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trợ</a:t>
            </a:r>
            <a:r>
              <a:rPr kumimoji="0" lang="en-US" altLang="en-US" sz="1800" b="0" i="0" u="none" strike="noStrike" cap="none" normalizeH="0" baseline="0" dirty="0">
                <a:ln>
                  <a:noFill/>
                </a:ln>
                <a:solidFill>
                  <a:schemeClr val="tx1"/>
                </a:solidFill>
                <a:effectLst/>
                <a:latin typeface="Arial" panose="020B0604020202020204" pitchFamily="34" charset="0"/>
              </a:rPr>
              <a:t> Markdown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quản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tài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tập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trung</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11" name="Google Shape;1211;p51"/>
          <p:cNvSpPr/>
          <p:nvPr/>
        </p:nvSpPr>
        <p:spPr>
          <a:xfrm rot="-2700000">
            <a:off x="7311049" y="3875348"/>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51"/>
          <p:cNvGrpSpPr/>
          <p:nvPr/>
        </p:nvGrpSpPr>
        <p:grpSpPr>
          <a:xfrm>
            <a:off x="463651" y="1220603"/>
            <a:ext cx="502899" cy="502899"/>
            <a:chOff x="858700" y="1967475"/>
            <a:chExt cx="605100" cy="605100"/>
          </a:xfrm>
        </p:grpSpPr>
        <p:sp>
          <p:nvSpPr>
            <p:cNvPr id="1213" name="Google Shape;1213;p51"/>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51"/>
          <p:cNvGrpSpPr/>
          <p:nvPr/>
        </p:nvGrpSpPr>
        <p:grpSpPr>
          <a:xfrm>
            <a:off x="463651" y="1906497"/>
            <a:ext cx="502800" cy="502800"/>
            <a:chOff x="7014301" y="2017350"/>
            <a:chExt cx="502800" cy="502800"/>
          </a:xfrm>
        </p:grpSpPr>
        <p:sp>
          <p:nvSpPr>
            <p:cNvPr id="1216" name="Google Shape;1216;p51"/>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1"/>
          <p:cNvGrpSpPr/>
          <p:nvPr/>
        </p:nvGrpSpPr>
        <p:grpSpPr>
          <a:xfrm>
            <a:off x="463651" y="445094"/>
            <a:ext cx="629846" cy="592514"/>
            <a:chOff x="463701" y="2217961"/>
            <a:chExt cx="629846" cy="592514"/>
          </a:xfrm>
        </p:grpSpPr>
        <p:sp>
          <p:nvSpPr>
            <p:cNvPr id="1219" name="Google Shape;1219;p51"/>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51"/>
            <p:cNvGrpSpPr/>
            <p:nvPr/>
          </p:nvGrpSpPr>
          <p:grpSpPr>
            <a:xfrm>
              <a:off x="773496" y="2217961"/>
              <a:ext cx="320051" cy="298703"/>
              <a:chOff x="1023863" y="2896525"/>
              <a:chExt cx="240875" cy="219425"/>
            </a:xfrm>
          </p:grpSpPr>
          <p:sp>
            <p:nvSpPr>
              <p:cNvPr id="1223" name="Google Shape;1223;p51"/>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5" name="Google Shape;1225;p51"/>
          <p:cNvGrpSpPr/>
          <p:nvPr/>
        </p:nvGrpSpPr>
        <p:grpSpPr>
          <a:xfrm>
            <a:off x="404600" y="4046486"/>
            <a:ext cx="621000" cy="621000"/>
            <a:chOff x="416300" y="4058211"/>
            <a:chExt cx="621000" cy="621000"/>
          </a:xfrm>
        </p:grpSpPr>
        <p:sp>
          <p:nvSpPr>
            <p:cNvPr id="1226" name="Google Shape;1226;p51"/>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51"/>
          <p:cNvSpPr/>
          <p:nvPr/>
        </p:nvSpPr>
        <p:spPr>
          <a:xfrm>
            <a:off x="7036700" y="133502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1828788" y="405820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1596448" y="390955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TextBox 29">
            <a:extLst>
              <a:ext uri="{FF2B5EF4-FFF2-40B4-BE49-F238E27FC236}">
                <a16:creationId xmlns:a16="http://schemas.microsoft.com/office/drawing/2014/main" id="{B0BC0124-D0B6-4A98-8229-DD007C84F3B0}"/>
              </a:ext>
            </a:extLst>
          </p:cNvPr>
          <p:cNvSpPr txBox="1"/>
          <p:nvPr/>
        </p:nvSpPr>
        <p:spPr>
          <a:xfrm>
            <a:off x="2826215" y="1148759"/>
            <a:ext cx="4667692" cy="630942"/>
          </a:xfrm>
          <a:prstGeom prst="rect">
            <a:avLst/>
          </a:prstGeom>
          <a:noFill/>
        </p:spPr>
        <p:txBody>
          <a:bodyPr wrap="square">
            <a:spAutoFit/>
          </a:bodyPr>
          <a:lstStyle/>
          <a:p>
            <a:r>
              <a:rPr lang="en-US" sz="3500" b="1" dirty="0" err="1">
                <a:latin typeface="+mj-lt"/>
              </a:rPr>
              <a:t>Mục</a:t>
            </a:r>
            <a:r>
              <a:rPr lang="en-US" sz="3500" b="1" dirty="0">
                <a:latin typeface="+mj-lt"/>
              </a:rPr>
              <a:t> </a:t>
            </a:r>
            <a:r>
              <a:rPr lang="en-US" sz="3500" b="1" dirty="0" err="1">
                <a:latin typeface="+mj-lt"/>
              </a:rPr>
              <a:t>tiêu</a:t>
            </a:r>
            <a:r>
              <a:rPr lang="en-US" sz="3500" b="1" dirty="0">
                <a:latin typeface="+mj-lt"/>
              </a:rPr>
              <a:t> </a:t>
            </a:r>
            <a:r>
              <a:rPr lang="en-US" sz="3500" b="1" dirty="0" err="1">
                <a:latin typeface="+mj-lt"/>
              </a:rPr>
              <a:t>đề</a:t>
            </a:r>
            <a:r>
              <a:rPr lang="en-US" sz="3500" b="1" dirty="0">
                <a:latin typeface="+mj-lt"/>
              </a:rPr>
              <a:t> </a:t>
            </a:r>
            <a:r>
              <a:rPr lang="en-US" sz="3500" b="1" dirty="0" err="1">
                <a:latin typeface="+mj-lt"/>
              </a:rPr>
              <a:t>tài</a:t>
            </a:r>
            <a:endParaRPr lang="en-US" sz="3500" dirty="0"/>
          </a:p>
        </p:txBody>
      </p:sp>
      <p:sp>
        <p:nvSpPr>
          <p:cNvPr id="8" name="Rectangle 1">
            <a:extLst>
              <a:ext uri="{FF2B5EF4-FFF2-40B4-BE49-F238E27FC236}">
                <a16:creationId xmlns:a16="http://schemas.microsoft.com/office/drawing/2014/main" id="{A9CC9717-A838-40C0-88F4-2CEAC4ACDAF2}"/>
              </a:ext>
            </a:extLst>
          </p:cNvPr>
          <p:cNvSpPr>
            <a:spLocks noChangeArrowheads="1"/>
          </p:cNvSpPr>
          <p:nvPr/>
        </p:nvSpPr>
        <p:spPr bwMode="auto">
          <a:xfrm>
            <a:off x="1596448" y="1779701"/>
            <a:ext cx="61560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err="1">
                <a:ln>
                  <a:noFill/>
                </a:ln>
                <a:solidFill>
                  <a:schemeClr val="tx1"/>
                </a:solidFill>
                <a:effectLst/>
                <a:latin typeface="Arial" panose="020B0604020202020204" pitchFamily="34" charset="0"/>
              </a:rPr>
              <a:t>Mục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tiêu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chung</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diễn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đàn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trực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tuyến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ổn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định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bảo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mật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err="1">
                <a:ln>
                  <a:noFill/>
                </a:ln>
                <a:solidFill>
                  <a:schemeClr val="tx1"/>
                </a:solidFill>
                <a:effectLst/>
                <a:latin typeface="Arial" panose="020B0604020202020204" pitchFamily="34" charset="0"/>
              </a:rPr>
              <a:t>Chức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năng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chính</a:t>
            </a: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Soạn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thảo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bài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viết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Kho </a:t>
            </a:r>
            <a:r>
              <a:rPr kumimoji="0" lang="en-US" altLang="en-US" sz="1800" b="0" i="0" u="none" strike="noStrike" cap="none" normalizeH="0" baseline="0" dirty="0" err="1">
                <a:ln>
                  <a:noFill/>
                </a:ln>
                <a:solidFill>
                  <a:schemeClr val="tx1"/>
                </a:solidFill>
                <a:effectLst/>
                <a:latin typeface="Arial" panose="020B0604020202020204" pitchFamily="34" charset="0"/>
              </a:rPr>
              <a:t>tài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số</a:t>
            </a:r>
            <a:r>
              <a:rPr kumimoji="0" lang="en-US" altLang="en-US" sz="1800" b="0" i="0" u="none" strike="noStrike" cap="none" normalizeH="0" baseline="0" dirty="0">
                <a:ln>
                  <a:noFill/>
                </a:ln>
                <a:solidFill>
                  <a:schemeClr val="tx1"/>
                </a:solidFill>
                <a:effectLst/>
                <a:latin typeface="Arial" panose="020B0604020202020204" pitchFamily="34" charset="0"/>
              </a:rPr>
              <a:t> (Upload/Download).</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Thảo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luận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bình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luận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tương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tác</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Quản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trị</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nội</a:t>
            </a:r>
            <a:r>
              <a:rPr kumimoji="0" lang="en-US" altLang="en-US" sz="1800" b="0" i="0" u="none" strike="noStrike" cap="none" normalizeH="0" baseline="0" dirty="0">
                <a:ln>
                  <a:noFill/>
                </a:ln>
                <a:solidFill>
                  <a:schemeClr val="tx1"/>
                </a:solidFill>
                <a:effectLst/>
                <a:latin typeface="Arial" panose="020B0604020202020204" pitchFamily="34" charset="0"/>
              </a:rPr>
              <a:t> dung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thành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viên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45" name="Google Shape;645;p35"/>
          <p:cNvGrpSpPr/>
          <p:nvPr/>
        </p:nvGrpSpPr>
        <p:grpSpPr>
          <a:xfrm>
            <a:off x="6102151" y="1600325"/>
            <a:ext cx="2418050" cy="2916600"/>
            <a:chOff x="6102151" y="1600325"/>
            <a:chExt cx="2418050" cy="2916600"/>
          </a:xfrm>
        </p:grpSpPr>
        <p:sp>
          <p:nvSpPr>
            <p:cNvPr id="646" name="Google Shape;646;p35"/>
            <p:cNvSpPr/>
            <p:nvPr/>
          </p:nvSpPr>
          <p:spPr>
            <a:xfrm>
              <a:off x="6193101"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35"/>
            <p:cNvGrpSpPr/>
            <p:nvPr/>
          </p:nvGrpSpPr>
          <p:grpSpPr>
            <a:xfrm>
              <a:off x="6102151" y="1600325"/>
              <a:ext cx="2327100" cy="2825100"/>
              <a:chOff x="715400" y="1600325"/>
              <a:chExt cx="2327100" cy="2825100"/>
            </a:xfrm>
          </p:grpSpPr>
          <p:sp>
            <p:nvSpPr>
              <p:cNvPr id="648" name="Google Shape;648;p35"/>
              <p:cNvSpPr/>
              <p:nvPr/>
            </p:nvSpPr>
            <p:spPr>
              <a:xfrm>
                <a:off x="715400" y="1600325"/>
                <a:ext cx="2327100" cy="282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 name="Google Shape;64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650" name="Google Shape;650;p35"/>
          <p:cNvGrpSpPr/>
          <p:nvPr/>
        </p:nvGrpSpPr>
        <p:grpSpPr>
          <a:xfrm>
            <a:off x="3408500" y="1600325"/>
            <a:ext cx="2418600" cy="2916600"/>
            <a:chOff x="3408500" y="1600325"/>
            <a:chExt cx="2418600" cy="2916600"/>
          </a:xfrm>
        </p:grpSpPr>
        <p:sp>
          <p:nvSpPr>
            <p:cNvPr id="651" name="Google Shape;651;p35"/>
            <p:cNvSpPr/>
            <p:nvPr/>
          </p:nvSpPr>
          <p:spPr>
            <a:xfrm>
              <a:off x="35000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35"/>
            <p:cNvGrpSpPr/>
            <p:nvPr/>
          </p:nvGrpSpPr>
          <p:grpSpPr>
            <a:xfrm>
              <a:off x="3408500" y="1600325"/>
              <a:ext cx="2327100" cy="2825100"/>
              <a:chOff x="715400" y="1600325"/>
              <a:chExt cx="2327100" cy="2825100"/>
            </a:xfrm>
          </p:grpSpPr>
          <p:sp>
            <p:nvSpPr>
              <p:cNvPr id="653" name="Google Shape;653;p35"/>
              <p:cNvSpPr/>
              <p:nvPr/>
            </p:nvSpPr>
            <p:spPr>
              <a:xfrm>
                <a:off x="715400" y="1600325"/>
                <a:ext cx="2327100" cy="282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54" name="Google Shape;654;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655" name="Google Shape;655;p35"/>
          <p:cNvGrpSpPr/>
          <p:nvPr/>
        </p:nvGrpSpPr>
        <p:grpSpPr>
          <a:xfrm>
            <a:off x="715400" y="1600325"/>
            <a:ext cx="2418600" cy="2916600"/>
            <a:chOff x="715400" y="1600325"/>
            <a:chExt cx="2418600" cy="2916600"/>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600325"/>
              <a:ext cx="2327100" cy="2825100"/>
              <a:chOff x="715400" y="1600325"/>
              <a:chExt cx="2327100" cy="2825100"/>
            </a:xfrm>
          </p:grpSpPr>
          <p:sp>
            <p:nvSpPr>
              <p:cNvPr id="658" name="Google Shape;658;p35"/>
              <p:cNvSpPr/>
              <p:nvPr/>
            </p:nvSpPr>
            <p:spPr>
              <a:xfrm>
                <a:off x="715400" y="1600325"/>
                <a:ext cx="2327100" cy="282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7950" y="2057831"/>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kumimoji="0" lang="en-US" altLang="en-US" sz="2400" b="1" i="0" u="none" strike="noStrike" cap="none" normalizeH="0" baseline="0" dirty="0" err="1">
                <a:ln>
                  <a:noFill/>
                </a:ln>
                <a:solidFill>
                  <a:schemeClr val="tx1"/>
                </a:solidFill>
                <a:effectLst/>
                <a:latin typeface="Arial" panose="020B0604020202020204" pitchFamily="34" charset="0"/>
              </a:rPr>
              <a:t>Đối</a:t>
            </a:r>
            <a:r>
              <a:rPr kumimoji="0" lang="en-US" altLang="en-US" sz="2400" b="1"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err="1">
                <a:ln>
                  <a:noFill/>
                </a:ln>
                <a:solidFill>
                  <a:schemeClr val="tx1"/>
                </a:solidFill>
                <a:effectLst/>
                <a:latin typeface="Arial" panose="020B0604020202020204" pitchFamily="34" charset="0"/>
              </a:rPr>
              <a:t>tượng</a:t>
            </a:r>
            <a:endParaRPr dirty="0"/>
          </a:p>
        </p:txBody>
      </p:sp>
      <p:sp>
        <p:nvSpPr>
          <p:cNvPr id="661" name="Google Shape;661;p35"/>
          <p:cNvSpPr txBox="1">
            <a:spLocks noGrp="1"/>
          </p:cNvSpPr>
          <p:nvPr>
            <p:ph type="subTitle" idx="5"/>
          </p:nvPr>
        </p:nvSpPr>
        <p:spPr>
          <a:xfrm>
            <a:off x="3475476" y="2306219"/>
            <a:ext cx="2285725"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kumimoji="0" lang="en-US" altLang="en-US" sz="2400" b="1" i="0" u="none" strike="noStrike" cap="none" normalizeH="0" baseline="0" dirty="0" err="1">
                <a:ln>
                  <a:noFill/>
                </a:ln>
                <a:solidFill>
                  <a:schemeClr val="tx1"/>
                </a:solidFill>
                <a:effectLst/>
                <a:latin typeface="Arial" panose="020B0604020202020204" pitchFamily="34" charset="0"/>
              </a:rPr>
              <a:t>Phạm</a:t>
            </a:r>
            <a:r>
              <a:rPr kumimoji="0" lang="en-US" altLang="en-US" sz="2400" b="1" i="0" u="none" strike="noStrike" cap="none" normalizeH="0" baseline="0" dirty="0">
                <a:ln>
                  <a:noFill/>
                </a:ln>
                <a:solidFill>
                  <a:schemeClr val="tx1"/>
                </a:solidFill>
                <a:effectLst/>
                <a:latin typeface="Arial" panose="020B0604020202020204" pitchFamily="34" charset="0"/>
              </a:rPr>
              <a:t> vi </a:t>
            </a:r>
            <a:r>
              <a:rPr kumimoji="0" lang="en-US" altLang="en-US" sz="2400" b="1" i="0" u="none" strike="noStrike" cap="none" normalizeH="0" baseline="0" dirty="0" err="1">
                <a:ln>
                  <a:noFill/>
                </a:ln>
                <a:solidFill>
                  <a:schemeClr val="tx1"/>
                </a:solidFill>
                <a:effectLst/>
                <a:latin typeface="Arial" panose="020B0604020202020204" pitchFamily="34" charset="0"/>
              </a:rPr>
              <a:t>chức</a:t>
            </a:r>
            <a:r>
              <a:rPr kumimoji="0" lang="en-US" altLang="en-US" sz="2400" b="1"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err="1">
                <a:ln>
                  <a:noFill/>
                </a:ln>
                <a:solidFill>
                  <a:schemeClr val="tx1"/>
                </a:solidFill>
                <a:effectLst/>
                <a:latin typeface="Arial" panose="020B0604020202020204" pitchFamily="34" charset="0"/>
              </a:rPr>
              <a:t>năng</a:t>
            </a:r>
            <a:endParaRPr dirty="0"/>
          </a:p>
        </p:txBody>
      </p:sp>
      <p:sp>
        <p:nvSpPr>
          <p:cNvPr id="662" name="Google Shape;662;p35"/>
          <p:cNvSpPr txBox="1">
            <a:spLocks noGrp="1"/>
          </p:cNvSpPr>
          <p:nvPr>
            <p:ph type="subTitle" idx="6"/>
          </p:nvPr>
        </p:nvSpPr>
        <p:spPr>
          <a:xfrm>
            <a:off x="6166051" y="2031869"/>
            <a:ext cx="21945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kumimoji="0" lang="en-US" altLang="en-US" sz="2400" b="1" i="0" u="none" strike="noStrike" cap="none" normalizeH="0" baseline="0" dirty="0" err="1">
                <a:ln>
                  <a:noFill/>
                </a:ln>
                <a:solidFill>
                  <a:schemeClr val="tx1"/>
                </a:solidFill>
                <a:effectLst/>
                <a:latin typeface="Arial" panose="020B0604020202020204" pitchFamily="34" charset="0"/>
              </a:rPr>
              <a:t>Nền</a:t>
            </a:r>
            <a:r>
              <a:rPr kumimoji="0" lang="en-US" altLang="en-US" sz="2400" b="1"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err="1">
                <a:ln>
                  <a:noFill/>
                </a:ln>
                <a:solidFill>
                  <a:schemeClr val="tx1"/>
                </a:solidFill>
                <a:effectLst/>
                <a:latin typeface="Arial" panose="020B0604020202020204" pitchFamily="34" charset="0"/>
              </a:rPr>
              <a:t>tảng</a:t>
            </a:r>
            <a:endParaRPr dirty="0"/>
          </a:p>
        </p:txBody>
      </p:sp>
      <p:sp>
        <p:nvSpPr>
          <p:cNvPr id="663" name="Google Shape;663;p35"/>
          <p:cNvSpPr txBox="1">
            <a:spLocks noGrp="1"/>
          </p:cNvSpPr>
          <p:nvPr>
            <p:ph type="title"/>
          </p:nvPr>
        </p:nvSpPr>
        <p:spPr>
          <a:xfrm>
            <a:off x="713232" y="731520"/>
            <a:ext cx="7717500" cy="685800"/>
          </a:xfrm>
          <a:prstGeom prst="rect">
            <a:avLst/>
          </a:prstGeom>
        </p:spPr>
        <p:txBody>
          <a:bodyPr spcFirstLastPara="1" wrap="square" lIns="91425" tIns="91425" rIns="91425" bIns="91425" anchor="t" anchorCtr="0">
            <a:noAutofit/>
          </a:bodyPr>
          <a:lstStyle/>
          <a:p>
            <a:r>
              <a:rPr lang="en-US" sz="3500" b="1" dirty="0" err="1">
                <a:latin typeface="+mj-lt"/>
              </a:rPr>
              <a:t>Phạm</a:t>
            </a:r>
            <a:r>
              <a:rPr lang="en-US" sz="3500" b="1" dirty="0">
                <a:latin typeface="+mj-lt"/>
              </a:rPr>
              <a:t> vi </a:t>
            </a:r>
            <a:r>
              <a:rPr lang="en-US" sz="3500" b="1" dirty="0" err="1">
                <a:latin typeface="+mj-lt"/>
              </a:rPr>
              <a:t>nghiên</a:t>
            </a:r>
            <a:r>
              <a:rPr lang="en-US" sz="3500" b="1" dirty="0">
                <a:latin typeface="+mj-lt"/>
              </a:rPr>
              <a:t> </a:t>
            </a:r>
            <a:r>
              <a:rPr lang="en-US" sz="3500" b="1" dirty="0" err="1">
                <a:latin typeface="+mj-lt"/>
              </a:rPr>
              <a:t>cứu</a:t>
            </a:r>
            <a:endParaRPr lang="en-US" sz="3500" b="1" dirty="0">
              <a:latin typeface="+mj-lt"/>
            </a:endParaRPr>
          </a:p>
        </p:txBody>
      </p:sp>
      <p:sp>
        <p:nvSpPr>
          <p:cNvPr id="664" name="Google Shape;664;p35"/>
          <p:cNvSpPr txBox="1">
            <a:spLocks noGrp="1"/>
          </p:cNvSpPr>
          <p:nvPr>
            <p:ph type="subTitle" idx="2"/>
          </p:nvPr>
        </p:nvSpPr>
        <p:spPr>
          <a:xfrm>
            <a:off x="780650" y="2789536"/>
            <a:ext cx="2194500" cy="1188600"/>
          </a:xfrm>
          <a:prstGeom prst="rect">
            <a:avLst/>
          </a:prstGeom>
        </p:spPr>
        <p:txBody>
          <a:bodyPr spcFirstLastPara="1" wrap="square" lIns="91425" tIns="91425" rIns="91425" bIns="91425" anchor="t" anchorCtr="0">
            <a:no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a:ln>
                  <a:noFill/>
                </a:ln>
                <a:solidFill>
                  <a:schemeClr val="tx1"/>
                </a:solidFill>
                <a:effectLst/>
                <a:latin typeface="Arial" panose="020B0604020202020204" pitchFamily="34" charset="0"/>
              </a:rPr>
              <a:t>Sinh </a:t>
            </a:r>
            <a:r>
              <a:rPr kumimoji="0" lang="en-US" altLang="en-US" sz="1500" b="0" i="0" u="none" strike="noStrike" cap="none" normalizeH="0" baseline="0" dirty="0" err="1">
                <a:ln>
                  <a:noFill/>
                </a:ln>
                <a:solidFill>
                  <a:schemeClr val="tx1"/>
                </a:solidFill>
                <a:effectLst/>
                <a:latin typeface="Arial" panose="020B0604020202020204" pitchFamily="34" charset="0"/>
              </a:rPr>
              <a:t>viên</a:t>
            </a:r>
            <a:r>
              <a:rPr kumimoji="0" lang="en-US" altLang="en-US" sz="1500" b="0" i="0" u="none" strike="noStrike" cap="none" normalizeH="0" baseline="0" dirty="0">
                <a:ln>
                  <a:noFill/>
                </a:ln>
                <a:solidFill>
                  <a:schemeClr val="tx1"/>
                </a:solidFill>
                <a:effectLst/>
                <a:latin typeface="Arial" panose="020B0604020202020204" pitchFamily="34" charset="0"/>
              </a:rPr>
              <a:t> CNTT, </a:t>
            </a:r>
            <a:r>
              <a:rPr lang="en-US" altLang="en-US" sz="1500" dirty="0" err="1">
                <a:solidFill>
                  <a:schemeClr val="tx1"/>
                </a:solidFill>
                <a:latin typeface="Arial" panose="020B0604020202020204" pitchFamily="34" charset="0"/>
              </a:rPr>
              <a:t>g</a:t>
            </a:r>
            <a:r>
              <a:rPr kumimoji="0" lang="en-US" altLang="en-US" sz="1500" b="0" i="0" u="none" strike="noStrike" cap="none" normalizeH="0" baseline="0" dirty="0" err="1">
                <a:ln>
                  <a:noFill/>
                </a:ln>
                <a:solidFill>
                  <a:schemeClr val="tx1"/>
                </a:solidFill>
                <a:effectLst/>
                <a:latin typeface="Arial" panose="020B0604020202020204" pitchFamily="34" charset="0"/>
              </a:rPr>
              <a:t>iảng</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viên</a:t>
            </a:r>
            <a:r>
              <a:rPr kumimoji="0" lang="en-US" altLang="en-US" sz="1500" b="0" i="0" u="none" strike="noStrike" cap="none" normalizeH="0" baseline="0" dirty="0">
                <a:ln>
                  <a:noFill/>
                </a:ln>
                <a:solidFill>
                  <a:schemeClr val="tx1"/>
                </a:solidFill>
                <a:effectLst/>
                <a:latin typeface="Arial" panose="020B0604020202020204" pitchFamily="34" charset="0"/>
              </a:rPr>
              <a:t>, </a:t>
            </a:r>
            <a:r>
              <a:rPr lang="en-US" altLang="en-US" sz="1500" dirty="0" err="1">
                <a:solidFill>
                  <a:schemeClr val="tx1"/>
                </a:solidFill>
                <a:latin typeface="Arial" panose="020B0604020202020204" pitchFamily="34" charset="0"/>
              </a:rPr>
              <a:t>n</a:t>
            </a:r>
            <a:r>
              <a:rPr kumimoji="0" lang="en-US" altLang="en-US" sz="1500" b="0" i="0" u="none" strike="noStrike" cap="none" normalizeH="0" baseline="0" dirty="0" err="1">
                <a:ln>
                  <a:noFill/>
                </a:ln>
                <a:solidFill>
                  <a:schemeClr val="tx1"/>
                </a:solidFill>
                <a:effectLst/>
                <a:latin typeface="Arial" panose="020B0604020202020204" pitchFamily="34" charset="0"/>
              </a:rPr>
              <a:t>gười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yêu</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thích</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công</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nghệ</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defTabSz="914400" rtl="0" eaLnBrk="0" fontAlgn="base" latinLnBrk="0" hangingPunct="0">
              <a:lnSpc>
                <a:spcPct val="100000"/>
              </a:lnSpc>
              <a:spcBef>
                <a:spcPct val="0"/>
              </a:spcBef>
              <a:spcAft>
                <a:spcPct val="0"/>
              </a:spcAft>
              <a:buClrTx/>
              <a:buSzTx/>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
        <p:nvSpPr>
          <p:cNvPr id="665" name="Google Shape;665;p35"/>
          <p:cNvSpPr txBox="1">
            <a:spLocks noGrp="1"/>
          </p:cNvSpPr>
          <p:nvPr>
            <p:ph type="subTitle" idx="3"/>
          </p:nvPr>
        </p:nvSpPr>
        <p:spPr>
          <a:xfrm>
            <a:off x="3472400" y="2789536"/>
            <a:ext cx="2146202" cy="1188600"/>
          </a:xfrm>
          <a:prstGeom prst="rect">
            <a:avLst/>
          </a:prstGeom>
        </p:spPr>
        <p:txBody>
          <a:bodyPr spcFirstLastPara="1" wrap="square" lIns="91425" tIns="91425" rIns="91425" bIns="91425" anchor="t" anchorCtr="0">
            <a:no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a:ln>
                  <a:noFill/>
                </a:ln>
                <a:solidFill>
                  <a:schemeClr val="tx1"/>
                </a:solidFill>
                <a:effectLst/>
                <a:latin typeface="Arial" panose="020B0604020202020204" pitchFamily="34" charset="0"/>
              </a:rPr>
              <a:t>Quản </a:t>
            </a:r>
            <a:r>
              <a:rPr kumimoji="0" lang="en-US" altLang="en-US" sz="1500" b="0" i="0" u="none" strike="noStrike" cap="none" normalizeH="0" baseline="0" dirty="0" err="1">
                <a:ln>
                  <a:noFill/>
                </a:ln>
                <a:solidFill>
                  <a:schemeClr val="tx1"/>
                </a:solidFill>
                <a:effectLst/>
                <a:latin typeface="Arial" panose="020B0604020202020204" pitchFamily="34" charset="0"/>
              </a:rPr>
              <a:t>lý</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tài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khoản</a:t>
            </a:r>
            <a:r>
              <a:rPr kumimoji="0" lang="en-US" altLang="en-US" sz="1500" b="0" i="0" u="none" strike="noStrike" cap="none" normalizeH="0" baseline="0" dirty="0">
                <a:ln>
                  <a:noFill/>
                </a:ln>
                <a:solidFill>
                  <a:schemeClr val="tx1"/>
                </a:solidFill>
                <a:effectLst/>
                <a:latin typeface="Arial" panose="020B0604020202020204" pitchFamily="34" charset="0"/>
              </a:rPr>
              <a:t>, </a:t>
            </a:r>
            <a:r>
              <a:rPr lang="en-US" altLang="en-US" sz="1500" dirty="0" err="1">
                <a:solidFill>
                  <a:schemeClr val="tx1"/>
                </a:solidFill>
                <a:latin typeface="Arial" panose="020B0604020202020204" pitchFamily="34" charset="0"/>
              </a:rPr>
              <a:t>b</a:t>
            </a:r>
            <a:r>
              <a:rPr kumimoji="0" lang="en-US" altLang="en-US" sz="1500" b="0" i="0" u="none" strike="noStrike" cap="none" normalizeH="0" baseline="0" dirty="0" err="1">
                <a:ln>
                  <a:noFill/>
                </a:ln>
                <a:solidFill>
                  <a:schemeClr val="tx1"/>
                </a:solidFill>
                <a:effectLst/>
                <a:latin typeface="Arial" panose="020B0604020202020204" pitchFamily="34" charset="0"/>
              </a:rPr>
              <a:t>ài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viết</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tài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liệu</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bình</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luận</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báo</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cáo</a:t>
            </a:r>
            <a:r>
              <a:rPr kumimoji="0" lang="en-US" altLang="en-US" sz="1500" b="0" i="0" u="none" strike="noStrike" cap="none" normalizeH="0" baseline="0" dirty="0">
                <a:ln>
                  <a:noFill/>
                </a:ln>
                <a:solidFill>
                  <a:schemeClr val="tx1"/>
                </a:solidFill>
                <a:effectLst/>
                <a:latin typeface="Arial" panose="020B0604020202020204" pitchFamily="34" charset="0"/>
              </a:rPr>
              <a:t> vi </a:t>
            </a:r>
            <a:r>
              <a:rPr kumimoji="0" lang="en-US" altLang="en-US" sz="1500" b="0" i="0" u="none" strike="noStrike" cap="none" normalizeH="0" baseline="0" dirty="0" err="1">
                <a:ln>
                  <a:noFill/>
                </a:ln>
                <a:solidFill>
                  <a:schemeClr val="tx1"/>
                </a:solidFill>
                <a:effectLst/>
                <a:latin typeface="Arial" panose="020B0604020202020204" pitchFamily="34" charset="0"/>
              </a:rPr>
              <a:t>phạm</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thông</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báo</a:t>
            </a:r>
            <a:r>
              <a:rPr kumimoji="0" lang="en-US" altLang="en-US" sz="1500" b="0" i="0" u="none" strike="noStrike" cap="none" normalizeH="0" baseline="0" dirty="0">
                <a:ln>
                  <a:noFill/>
                </a:ln>
                <a:solidFill>
                  <a:schemeClr val="tx1"/>
                </a:solidFill>
                <a:effectLst/>
                <a:latin typeface="Arial" panose="020B0604020202020204" pitchFamily="34" charset="0"/>
              </a:rPr>
              <a:t>.</a:t>
            </a:r>
          </a:p>
        </p:txBody>
      </p:sp>
      <p:sp>
        <p:nvSpPr>
          <p:cNvPr id="666" name="Google Shape;666;p35"/>
          <p:cNvSpPr txBox="1">
            <a:spLocks noGrp="1"/>
          </p:cNvSpPr>
          <p:nvPr>
            <p:ph type="subTitle" idx="4"/>
          </p:nvPr>
        </p:nvSpPr>
        <p:spPr>
          <a:xfrm>
            <a:off x="6392632" y="2789536"/>
            <a:ext cx="1803924" cy="1188600"/>
          </a:xfrm>
          <a:prstGeom prst="rect">
            <a:avLst/>
          </a:prstGeom>
        </p:spPr>
        <p:txBody>
          <a:bodyPr spcFirstLastPara="1" wrap="square" lIns="91425" tIns="91425" rIns="91425" bIns="91425" anchor="t" anchorCtr="0">
            <a:no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err="1">
                <a:ln>
                  <a:noFill/>
                </a:ln>
                <a:solidFill>
                  <a:schemeClr val="tx1"/>
                </a:solidFill>
                <a:effectLst/>
                <a:latin typeface="Arial" panose="020B0604020202020204" pitchFamily="34" charset="0"/>
              </a:rPr>
              <a:t>Ứng</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dụng</a:t>
            </a:r>
            <a:r>
              <a:rPr kumimoji="0" lang="en-US" altLang="en-US" sz="1500" b="0" i="0" u="none" strike="noStrike" cap="none" normalizeH="0" baseline="0" dirty="0">
                <a:ln>
                  <a:noFill/>
                </a:ln>
                <a:solidFill>
                  <a:schemeClr val="tx1"/>
                </a:solidFill>
                <a:effectLst/>
                <a:latin typeface="Arial" panose="020B0604020202020204" pitchFamily="34" charset="0"/>
              </a:rPr>
              <a:t> Web </a:t>
            </a:r>
            <a:r>
              <a:rPr kumimoji="0" lang="en-US" altLang="en-US" sz="1500" b="0" i="0" u="none" strike="noStrike" cap="none" normalizeH="0" baseline="0" dirty="0" err="1">
                <a:ln>
                  <a:noFill/>
                </a:ln>
                <a:solidFill>
                  <a:schemeClr val="tx1"/>
                </a:solidFill>
                <a:effectLst/>
                <a:latin typeface="Arial" panose="020B0604020202020204" pitchFamily="34" charset="0"/>
              </a:rPr>
              <a:t>trên</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điện</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thoại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và</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máy</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tính</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
        <p:nvSpPr>
          <p:cNvPr id="673" name="Google Shape;673;p35"/>
          <p:cNvSpPr/>
          <p:nvPr/>
        </p:nvSpPr>
        <p:spPr>
          <a:xfrm>
            <a:off x="7971700" y="10816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7739360" y="932973"/>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125272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6" name="Google Shape;546;p32"/>
          <p:cNvSpPr txBox="1">
            <a:spLocks noGrp="1"/>
          </p:cNvSpPr>
          <p:nvPr>
            <p:ph type="title"/>
          </p:nvPr>
        </p:nvSpPr>
        <p:spPr>
          <a:xfrm>
            <a:off x="1619036" y="2274331"/>
            <a:ext cx="5804330"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4500" b="1" dirty="0">
                <a:latin typeface="+mn-lt"/>
              </a:rPr>
              <a:t>Cơ sở lý thuyết &amp; Công nghệ</a:t>
            </a:r>
            <a:r>
              <a:rPr lang="en-US" sz="4500" b="1" dirty="0">
                <a:latin typeface="+mn-lt"/>
              </a:rPr>
              <a:t> </a:t>
            </a:r>
            <a:r>
              <a:rPr lang="en-US" sz="4500" b="1" dirty="0" err="1">
                <a:latin typeface="+mn-lt"/>
              </a:rPr>
              <a:t>sử</a:t>
            </a:r>
            <a:r>
              <a:rPr lang="en-US" sz="4500" b="1" dirty="0">
                <a:latin typeface="+mn-lt"/>
              </a:rPr>
              <a:t> </a:t>
            </a:r>
            <a:r>
              <a:rPr lang="en-US" sz="4500" b="1" dirty="0" err="1">
                <a:latin typeface="+mn-lt"/>
              </a:rPr>
              <a:t>dụng</a:t>
            </a:r>
            <a:endParaRPr lang="vi-VN" sz="4500" b="1" dirty="0">
              <a:latin typeface="+mn-lt"/>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566217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46"/>
          <p:cNvSpPr txBox="1">
            <a:spLocks noGrp="1"/>
          </p:cNvSpPr>
          <p:nvPr>
            <p:ph type="title"/>
          </p:nvPr>
        </p:nvSpPr>
        <p:spPr>
          <a:xfrm>
            <a:off x="432519" y="978975"/>
            <a:ext cx="4368038" cy="18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mj-lt"/>
              </a:rPr>
              <a:t>Kiến</a:t>
            </a:r>
            <a:r>
              <a:rPr lang="en-US" b="1" dirty="0">
                <a:latin typeface="+mj-lt"/>
              </a:rPr>
              <a:t> </a:t>
            </a:r>
            <a:r>
              <a:rPr lang="en-US" b="1" dirty="0" err="1">
                <a:latin typeface="+mj-lt"/>
              </a:rPr>
              <a:t>trúc</a:t>
            </a:r>
            <a:r>
              <a:rPr lang="en-US" b="1" dirty="0">
                <a:latin typeface="+mj-lt"/>
              </a:rPr>
              <a:t> </a:t>
            </a:r>
            <a:r>
              <a:rPr lang="en-US" b="1" dirty="0" err="1">
                <a:latin typeface="+mj-lt"/>
              </a:rPr>
              <a:t>hệ</a:t>
            </a:r>
            <a:r>
              <a:rPr lang="en-US" b="1" dirty="0">
                <a:latin typeface="+mj-lt"/>
              </a:rPr>
              <a:t> </a:t>
            </a:r>
            <a:r>
              <a:rPr lang="en-US" b="1" dirty="0" err="1">
                <a:latin typeface="+mj-lt"/>
              </a:rPr>
              <a:t>thống</a:t>
            </a:r>
            <a:endParaRPr b="1" dirty="0">
              <a:latin typeface="+mj-lt"/>
            </a:endParaRPr>
          </a:p>
        </p:txBody>
      </p:sp>
      <p:sp>
        <p:nvSpPr>
          <p:cNvPr id="1013" name="Google Shape;1013;p46"/>
          <p:cNvSpPr txBox="1">
            <a:spLocks noGrp="1"/>
          </p:cNvSpPr>
          <p:nvPr>
            <p:ph type="subTitle" idx="1"/>
          </p:nvPr>
        </p:nvSpPr>
        <p:spPr>
          <a:xfrm>
            <a:off x="484022" y="1805053"/>
            <a:ext cx="367470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err="1">
                <a:latin typeface="+mj-lt"/>
              </a:rPr>
              <a:t>Mô</a:t>
            </a:r>
            <a:r>
              <a:rPr lang="en-US" sz="1800" b="1" dirty="0">
                <a:latin typeface="+mj-lt"/>
              </a:rPr>
              <a:t> </a:t>
            </a:r>
            <a:r>
              <a:rPr lang="en-US" sz="1800" b="1" dirty="0" err="1">
                <a:latin typeface="+mj-lt"/>
              </a:rPr>
              <a:t>hình</a:t>
            </a:r>
            <a:r>
              <a:rPr lang="en-US" sz="1800" b="1" dirty="0">
                <a:latin typeface="+mj-lt"/>
              </a:rPr>
              <a:t>:</a:t>
            </a:r>
            <a:r>
              <a:rPr lang="en-US" sz="1800" dirty="0">
                <a:latin typeface="+mj-lt"/>
              </a:rPr>
              <a:t> </a:t>
            </a:r>
            <a:r>
              <a:rPr lang="en-US" sz="1800" dirty="0" err="1">
                <a:latin typeface="+mj-lt"/>
              </a:rPr>
              <a:t>Kiến</a:t>
            </a:r>
            <a:r>
              <a:rPr lang="en-US" sz="1800" dirty="0">
                <a:latin typeface="+mj-lt"/>
              </a:rPr>
              <a:t> </a:t>
            </a:r>
            <a:r>
              <a:rPr lang="en-US" sz="1800" dirty="0" err="1">
                <a:latin typeface="+mj-lt"/>
              </a:rPr>
              <a:t>trúc</a:t>
            </a:r>
            <a:r>
              <a:rPr lang="en-US" sz="1800" dirty="0">
                <a:latin typeface="+mj-lt"/>
              </a:rPr>
              <a:t> 3 </a:t>
            </a:r>
            <a:r>
              <a:rPr lang="en-US" sz="1800" dirty="0" err="1">
                <a:latin typeface="+mj-lt"/>
              </a:rPr>
              <a:t>tầng</a:t>
            </a:r>
            <a:r>
              <a:rPr lang="en-US" sz="1800" dirty="0">
                <a:latin typeface="+mj-lt"/>
              </a:rPr>
              <a:t> (Three-Tier Architecture).</a:t>
            </a:r>
            <a:endParaRPr sz="1800" dirty="0">
              <a:latin typeface="+mj-lt"/>
            </a:endParaRPr>
          </a:p>
        </p:txBody>
      </p:sp>
      <p:grpSp>
        <p:nvGrpSpPr>
          <p:cNvPr id="1014" name="Google Shape;1014;p46"/>
          <p:cNvGrpSpPr/>
          <p:nvPr/>
        </p:nvGrpSpPr>
        <p:grpSpPr>
          <a:xfrm>
            <a:off x="4754850" y="887475"/>
            <a:ext cx="3763400" cy="3725700"/>
            <a:chOff x="4754850" y="887475"/>
            <a:chExt cx="3763400" cy="3725700"/>
          </a:xfrm>
        </p:grpSpPr>
        <p:sp>
          <p:nvSpPr>
            <p:cNvPr id="1015" name="Google Shape;1015;p46"/>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p:cNvGrpSpPr/>
            <p:nvPr/>
          </p:nvGrpSpPr>
          <p:grpSpPr>
            <a:xfrm>
              <a:off x="4754850" y="887475"/>
              <a:ext cx="3674404" cy="3616200"/>
              <a:chOff x="4754850" y="887475"/>
              <a:chExt cx="3674404" cy="3616200"/>
            </a:xfrm>
          </p:grpSpPr>
          <p:sp>
            <p:nvSpPr>
              <p:cNvPr id="1017" name="Google Shape;1017;p46"/>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p:cNvGrpSpPr/>
              <p:nvPr/>
            </p:nvGrpSpPr>
            <p:grpSpPr>
              <a:xfrm>
                <a:off x="7492324" y="978977"/>
                <a:ext cx="845101" cy="183000"/>
                <a:chOff x="1605849" y="363963"/>
                <a:chExt cx="845101" cy="183000"/>
              </a:xfrm>
            </p:grpSpPr>
            <p:sp>
              <p:nvSpPr>
                <p:cNvPr id="1020" name="Google Shape;1020;p46"/>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p:cNvGrpSpPr/>
                <p:nvPr/>
              </p:nvGrpSpPr>
              <p:grpSpPr>
                <a:xfrm>
                  <a:off x="2267950" y="363963"/>
                  <a:ext cx="183000" cy="183000"/>
                  <a:chOff x="8225400" y="367488"/>
                  <a:chExt cx="183000" cy="183000"/>
                </a:xfrm>
              </p:grpSpPr>
              <p:cxnSp>
                <p:nvCxnSpPr>
                  <p:cNvPr id="1022" name="Google Shape;1022;p4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p:cNvSpPr/>
          <p:nvPr/>
        </p:nvSpPr>
        <p:spPr>
          <a:xfrm>
            <a:off x="1500283" y="431258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1964428" y="416175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0" descr="Kiến trúc phân lớp (Layered Architecture)">
            <a:extLst>
              <a:ext uri="{FF2B5EF4-FFF2-40B4-BE49-F238E27FC236}">
                <a16:creationId xmlns:a16="http://schemas.microsoft.com/office/drawing/2014/main" id="{6072D51B-D656-40C5-A0AE-6885F539AE91}"/>
              </a:ext>
            </a:extLst>
          </p:cNvPr>
          <p:cNvPicPr/>
          <p:nvPr/>
        </p:nvPicPr>
        <p:blipFill>
          <a:blip r:embed="rId3">
            <a:extLst>
              <a:ext uri="{28A0092B-C50C-407E-A947-70E740481C1C}">
                <a14:useLocalDpi xmlns:a14="http://schemas.microsoft.com/office/drawing/2010/main" val="0"/>
              </a:ext>
            </a:extLst>
          </a:blip>
          <a:srcRect b="5233"/>
          <a:stretch>
            <a:fillRect/>
          </a:stretch>
        </p:blipFill>
        <p:spPr bwMode="auto">
          <a:xfrm>
            <a:off x="4874454" y="1537466"/>
            <a:ext cx="3554129" cy="2486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1">
            <a:extLst>
              <a:ext uri="{FF2B5EF4-FFF2-40B4-BE49-F238E27FC236}">
                <a16:creationId xmlns:a16="http://schemas.microsoft.com/office/drawing/2014/main" id="{D30987E5-5CE0-405B-921A-0CD2A4B06FAA}"/>
              </a:ext>
            </a:extLst>
          </p:cNvPr>
          <p:cNvSpPr>
            <a:spLocks noChangeArrowheads="1"/>
          </p:cNvSpPr>
          <p:nvPr/>
        </p:nvSpPr>
        <p:spPr bwMode="auto">
          <a:xfrm>
            <a:off x="584256" y="2507200"/>
            <a:ext cx="43059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FontTx/>
              <a:buChar char="-"/>
            </a:pPr>
            <a:r>
              <a:rPr lang="en-US" altLang="en-US" sz="1800" dirty="0" err="1">
                <a:solidFill>
                  <a:schemeClr val="tx1"/>
                </a:solidFill>
                <a:latin typeface="Arial" panose="020B0604020202020204" pitchFamily="34" charset="0"/>
              </a:rPr>
              <a:t>Tầng</a:t>
            </a:r>
            <a:r>
              <a:rPr lang="en-US" altLang="en-US" sz="1800" dirty="0">
                <a:solidFill>
                  <a:schemeClr val="tx1"/>
                </a:solidFill>
                <a:latin typeface="Arial" panose="020B0604020202020204" pitchFamily="34" charset="0"/>
              </a:rPr>
              <a:t> Giao </a:t>
            </a:r>
            <a:r>
              <a:rPr lang="en-US" altLang="en-US" sz="1800" dirty="0" err="1">
                <a:solidFill>
                  <a:schemeClr val="tx1"/>
                </a:solidFill>
                <a:latin typeface="Arial" panose="020B0604020202020204" pitchFamily="34" charset="0"/>
              </a:rPr>
              <a:t>diện</a:t>
            </a:r>
            <a:r>
              <a:rPr lang="en-US" altLang="en-US" sz="1800"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Presentation Layer).</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Tần</a:t>
            </a:r>
            <a:r>
              <a:rPr lang="en-US" altLang="en-US" sz="1800" dirty="0" err="1">
                <a:solidFill>
                  <a:schemeClr val="tx1"/>
                </a:solidFill>
                <a:latin typeface="Arial" panose="020B0604020202020204" pitchFamily="34" charset="0"/>
              </a:rPr>
              <a:t>g</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nghiệp</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vụ</a:t>
            </a:r>
            <a:r>
              <a:rPr lang="en-US" altLang="en-US" sz="1800"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Business Logic Layer).</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Tầng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(Data Layer).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4"/>
          <p:cNvSpPr txBox="1">
            <a:spLocks noGrp="1"/>
          </p:cNvSpPr>
          <p:nvPr>
            <p:ph type="title"/>
          </p:nvPr>
        </p:nvSpPr>
        <p:spPr>
          <a:xfrm>
            <a:off x="682885" y="731597"/>
            <a:ext cx="77175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err="1">
                <a:latin typeface="+mj-lt"/>
              </a:rPr>
              <a:t>Công</a:t>
            </a:r>
            <a:r>
              <a:rPr lang="en-US" sz="3200" b="1" dirty="0">
                <a:latin typeface="+mj-lt"/>
              </a:rPr>
              <a:t> </a:t>
            </a:r>
            <a:r>
              <a:rPr lang="en-US" sz="3200" b="1" dirty="0" err="1">
                <a:latin typeface="+mj-lt"/>
              </a:rPr>
              <a:t>nghệ</a:t>
            </a:r>
            <a:r>
              <a:rPr lang="en-US" sz="3200" b="1" dirty="0">
                <a:latin typeface="+mj-lt"/>
              </a:rPr>
              <a:t> Frontend &amp; Backend</a:t>
            </a:r>
            <a:endParaRPr sz="3200" b="1" dirty="0">
              <a:latin typeface="+mj-lt"/>
            </a:endParaRPr>
          </a:p>
        </p:txBody>
      </p:sp>
      <p:grpSp>
        <p:nvGrpSpPr>
          <p:cNvPr id="942" name="Google Shape;942;p44"/>
          <p:cNvGrpSpPr/>
          <p:nvPr/>
        </p:nvGrpSpPr>
        <p:grpSpPr>
          <a:xfrm>
            <a:off x="4754842" y="1601102"/>
            <a:ext cx="3763405" cy="2916165"/>
            <a:chOff x="4754842" y="1601102"/>
            <a:chExt cx="3763405" cy="2916165"/>
          </a:xfrm>
        </p:grpSpPr>
        <p:sp>
          <p:nvSpPr>
            <p:cNvPr id="943" name="Google Shape;943;p44"/>
            <p:cNvSpPr/>
            <p:nvPr/>
          </p:nvSpPr>
          <p:spPr>
            <a:xfrm>
              <a:off x="4844447" y="1692467"/>
              <a:ext cx="3673800" cy="2824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44"/>
            <p:cNvGrpSpPr/>
            <p:nvPr/>
          </p:nvGrpSpPr>
          <p:grpSpPr>
            <a:xfrm>
              <a:off x="4754842" y="1601102"/>
              <a:ext cx="3674345" cy="2824800"/>
              <a:chOff x="715067" y="1600275"/>
              <a:chExt cx="3674345" cy="2824800"/>
            </a:xfrm>
          </p:grpSpPr>
          <p:grpSp>
            <p:nvGrpSpPr>
              <p:cNvPr id="945" name="Google Shape;945;p44"/>
              <p:cNvGrpSpPr/>
              <p:nvPr/>
            </p:nvGrpSpPr>
            <p:grpSpPr>
              <a:xfrm>
                <a:off x="715067" y="1600275"/>
                <a:ext cx="3674345" cy="2824800"/>
                <a:chOff x="715100" y="1600339"/>
                <a:chExt cx="3674713" cy="2824800"/>
              </a:xfrm>
            </p:grpSpPr>
            <p:sp>
              <p:nvSpPr>
                <p:cNvPr id="946" name="Google Shape;946;p44"/>
                <p:cNvSpPr/>
                <p:nvPr/>
              </p:nvSpPr>
              <p:spPr>
                <a:xfrm>
                  <a:off x="715100" y="1600339"/>
                  <a:ext cx="3674100" cy="2824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47" name="Google Shape;947;p44"/>
                <p:cNvCxnSpPr/>
                <p:nvPr/>
              </p:nvCxnSpPr>
              <p:spPr>
                <a:xfrm>
                  <a:off x="715413" y="2104320"/>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948" name="Google Shape;948;p44"/>
              <p:cNvGrpSpPr/>
              <p:nvPr/>
            </p:nvGrpSpPr>
            <p:grpSpPr>
              <a:xfrm>
                <a:off x="3452549" y="1744840"/>
                <a:ext cx="845101" cy="183000"/>
                <a:chOff x="1605849" y="417128"/>
                <a:chExt cx="845101" cy="183000"/>
              </a:xfrm>
            </p:grpSpPr>
            <p:sp>
              <p:nvSpPr>
                <p:cNvPr id="949" name="Google Shape;949;p44"/>
                <p:cNvSpPr/>
                <p:nvPr/>
              </p:nvSpPr>
              <p:spPr>
                <a:xfrm>
                  <a:off x="1951450" y="420728"/>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50" name="Google Shape;950;p44"/>
                <p:cNvGrpSpPr/>
                <p:nvPr/>
              </p:nvGrpSpPr>
              <p:grpSpPr>
                <a:xfrm>
                  <a:off x="2267950" y="417128"/>
                  <a:ext cx="183000" cy="183000"/>
                  <a:chOff x="8225400" y="420653"/>
                  <a:chExt cx="183000" cy="183000"/>
                </a:xfrm>
              </p:grpSpPr>
              <p:cxnSp>
                <p:nvCxnSpPr>
                  <p:cNvPr id="951" name="Google Shape;951;p44"/>
                  <p:cNvCxnSpPr/>
                  <p:nvPr/>
                </p:nvCxnSpPr>
                <p:spPr>
                  <a:xfrm>
                    <a:off x="8225400" y="420653"/>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52" name="Google Shape;952;p44"/>
                  <p:cNvCxnSpPr/>
                  <p:nvPr/>
                </p:nvCxnSpPr>
                <p:spPr>
                  <a:xfrm rot="5400000">
                    <a:off x="8225400" y="420653"/>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953" name="Google Shape;953;p44"/>
                <p:cNvCxnSpPr/>
                <p:nvPr/>
              </p:nvCxnSpPr>
              <p:spPr>
                <a:xfrm>
                  <a:off x="1605849" y="600128"/>
                  <a:ext cx="208500" cy="0"/>
                </a:xfrm>
                <a:prstGeom prst="straightConnector1">
                  <a:avLst/>
                </a:prstGeom>
                <a:noFill/>
                <a:ln w="28575" cap="flat" cmpd="sng">
                  <a:solidFill>
                    <a:schemeClr val="dk1"/>
                  </a:solidFill>
                  <a:prstDash val="solid"/>
                  <a:round/>
                  <a:headEnd type="none" w="med" len="med"/>
                  <a:tailEnd type="none" w="med" len="med"/>
                </a:ln>
              </p:spPr>
            </p:cxnSp>
          </p:grpSp>
        </p:grpSp>
      </p:grpSp>
      <p:grpSp>
        <p:nvGrpSpPr>
          <p:cNvPr id="954" name="Google Shape;954;p44"/>
          <p:cNvGrpSpPr/>
          <p:nvPr/>
        </p:nvGrpSpPr>
        <p:grpSpPr>
          <a:xfrm>
            <a:off x="715067" y="1600275"/>
            <a:ext cx="3763405" cy="2916165"/>
            <a:chOff x="715067" y="1600275"/>
            <a:chExt cx="3763405" cy="2916165"/>
          </a:xfrm>
        </p:grpSpPr>
        <p:sp>
          <p:nvSpPr>
            <p:cNvPr id="955" name="Google Shape;955;p44"/>
            <p:cNvSpPr/>
            <p:nvPr/>
          </p:nvSpPr>
          <p:spPr>
            <a:xfrm>
              <a:off x="804672" y="1691640"/>
              <a:ext cx="3673800" cy="2824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44"/>
            <p:cNvGrpSpPr/>
            <p:nvPr/>
          </p:nvGrpSpPr>
          <p:grpSpPr>
            <a:xfrm>
              <a:off x="715067" y="1600275"/>
              <a:ext cx="3674032" cy="2824800"/>
              <a:chOff x="715067" y="1600275"/>
              <a:chExt cx="3674032" cy="2824800"/>
            </a:xfrm>
          </p:grpSpPr>
          <p:grpSp>
            <p:nvGrpSpPr>
              <p:cNvPr id="957" name="Google Shape;957;p44"/>
              <p:cNvGrpSpPr/>
              <p:nvPr/>
            </p:nvGrpSpPr>
            <p:grpSpPr>
              <a:xfrm>
                <a:off x="715067" y="1600275"/>
                <a:ext cx="3674032" cy="2824800"/>
                <a:chOff x="715100" y="1600339"/>
                <a:chExt cx="3674400" cy="2824800"/>
              </a:xfrm>
            </p:grpSpPr>
            <p:sp>
              <p:nvSpPr>
                <p:cNvPr id="958" name="Google Shape;958;p44"/>
                <p:cNvSpPr/>
                <p:nvPr/>
              </p:nvSpPr>
              <p:spPr>
                <a:xfrm>
                  <a:off x="715100" y="1600339"/>
                  <a:ext cx="3674100" cy="2824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59" name="Google Shape;959;p44"/>
                <p:cNvCxnSpPr/>
                <p:nvPr/>
              </p:nvCxnSpPr>
              <p:spPr>
                <a:xfrm>
                  <a:off x="715100" y="209368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960" name="Google Shape;960;p44"/>
              <p:cNvGrpSpPr/>
              <p:nvPr/>
            </p:nvGrpSpPr>
            <p:grpSpPr>
              <a:xfrm>
                <a:off x="3452549" y="1734207"/>
                <a:ext cx="845101" cy="183000"/>
                <a:chOff x="1605849" y="406495"/>
                <a:chExt cx="845101" cy="183000"/>
              </a:xfrm>
            </p:grpSpPr>
            <p:sp>
              <p:nvSpPr>
                <p:cNvPr id="961" name="Google Shape;961;p44"/>
                <p:cNvSpPr/>
                <p:nvPr/>
              </p:nvSpPr>
              <p:spPr>
                <a:xfrm>
                  <a:off x="1951450" y="410095"/>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44"/>
                <p:cNvGrpSpPr/>
                <p:nvPr/>
              </p:nvGrpSpPr>
              <p:grpSpPr>
                <a:xfrm>
                  <a:off x="2267950" y="406495"/>
                  <a:ext cx="183000" cy="183000"/>
                  <a:chOff x="8225400" y="410020"/>
                  <a:chExt cx="183000" cy="183000"/>
                </a:xfrm>
              </p:grpSpPr>
              <p:cxnSp>
                <p:nvCxnSpPr>
                  <p:cNvPr id="963" name="Google Shape;963;p44"/>
                  <p:cNvCxnSpPr/>
                  <p:nvPr/>
                </p:nvCxnSpPr>
                <p:spPr>
                  <a:xfrm>
                    <a:off x="8225400" y="410020"/>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64" name="Google Shape;964;p44"/>
                  <p:cNvCxnSpPr/>
                  <p:nvPr/>
                </p:nvCxnSpPr>
                <p:spPr>
                  <a:xfrm rot="5400000">
                    <a:off x="8225400" y="410020"/>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965" name="Google Shape;965;p44"/>
                <p:cNvCxnSpPr/>
                <p:nvPr/>
              </p:nvCxnSpPr>
              <p:spPr>
                <a:xfrm>
                  <a:off x="1605849" y="589495"/>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969" name="Google Shape;969;p44"/>
          <p:cNvSpPr txBox="1">
            <a:spLocks noGrp="1"/>
          </p:cNvSpPr>
          <p:nvPr>
            <p:ph type="subTitle" idx="1"/>
          </p:nvPr>
        </p:nvSpPr>
        <p:spPr>
          <a:xfrm>
            <a:off x="2240046" y="1966859"/>
            <a:ext cx="2275693" cy="2702428"/>
          </a:xfrm>
          <a:prstGeom prst="rect">
            <a:avLst/>
          </a:prstGeom>
        </p:spPr>
        <p:txBody>
          <a:bodyPr spcFirstLastPara="1" wrap="square" lIns="91425" tIns="91425" rIns="91425" bIns="91425" anchor="b" anchorCtr="0">
            <a:noAutofit/>
          </a:bodyPr>
          <a:lstStyle/>
          <a:p>
            <a:pPr marL="0" indent="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ReactJS (SPA, Virtual DOM, Component-based).</a:t>
            </a:r>
            <a:endParaRPr lang="en-US" sz="1800" dirty="0"/>
          </a:p>
          <a:p>
            <a:pPr marL="0" indent="0" eaLnBrk="0" fontAlgn="base" hangingPunct="0">
              <a:spcBef>
                <a:spcPct val="0"/>
              </a:spcBef>
              <a:spcAft>
                <a:spcPct val="0"/>
              </a:spcAft>
              <a:buClrTx/>
              <a:buSzTx/>
            </a:pPr>
            <a:r>
              <a:rPr kumimoji="0" lang="en-US" altLang="en-US" sz="1800" b="1" i="0" u="none" strike="noStrike" cap="none" normalizeH="0" baseline="0" dirty="0" err="1">
                <a:ln>
                  <a:noFill/>
                </a:ln>
                <a:solidFill>
                  <a:schemeClr val="tx1"/>
                </a:solidFill>
                <a:effectLst/>
                <a:latin typeface="Arial" panose="020B0604020202020204" pitchFamily="34" charset="0"/>
              </a:rPr>
              <a:t>Thư</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viện</a:t>
            </a:r>
            <a:r>
              <a:rPr kumimoji="0" lang="en-US" altLang="en-US" sz="1800" b="1" i="0" u="none" strike="noStrike" cap="none" normalizeH="0" baseline="0" dirty="0">
                <a:ln>
                  <a:noFill/>
                </a:ln>
                <a:solidFill>
                  <a:schemeClr val="tx1"/>
                </a:solidFill>
                <a:effectLst/>
                <a:latin typeface="Arial" panose="020B0604020202020204" pitchFamily="34" charset="0"/>
              </a:rPr>
              <a:t>: </a:t>
            </a:r>
          </a:p>
          <a:p>
            <a:pPr marL="0" indent="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React Router, </a:t>
            </a:r>
            <a:r>
              <a:rPr kumimoji="0" lang="en-US" altLang="en-US" sz="1800" b="0" i="0" u="none" strike="noStrike" cap="none" normalizeH="0" baseline="0" dirty="0" err="1">
                <a:ln>
                  <a:noFill/>
                </a:ln>
                <a:solidFill>
                  <a:schemeClr val="tx1"/>
                </a:solidFill>
                <a:effectLst/>
                <a:latin typeface="Arial" panose="020B0604020202020204" pitchFamily="34" charset="0"/>
              </a:rPr>
              <a:t>Axios</a:t>
            </a:r>
            <a:r>
              <a:rPr kumimoji="0" lang="en-US" altLang="en-US" sz="1800" b="0" i="0" u="none" strike="noStrike" cap="none" normalizeH="0" baseline="0" dirty="0">
                <a:ln>
                  <a:noFill/>
                </a:ln>
                <a:solidFill>
                  <a:schemeClr val="tx1"/>
                </a:solidFill>
                <a:effectLst/>
                <a:latin typeface="Arial" panose="020B0604020202020204" pitchFamily="34" charset="0"/>
              </a:rPr>
              <a:t>, React Markdown.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6" name="Google Shape;976;p44"/>
          <p:cNvSpPr/>
          <p:nvPr/>
        </p:nvSpPr>
        <p:spPr>
          <a:xfrm>
            <a:off x="7971700" y="10816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7739360" y="932973"/>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715160" y="102412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96F7606B-D0EA-45EA-B465-ABE7B75B08DF}"/>
              </a:ext>
            </a:extLst>
          </p:cNvPr>
          <p:cNvSpPr>
            <a:spLocks noChangeArrowheads="1"/>
          </p:cNvSpPr>
          <p:nvPr/>
        </p:nvSpPr>
        <p:spPr bwMode="auto">
          <a:xfrm>
            <a:off x="6446805" y="2500612"/>
            <a:ext cx="21383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NodeJS &amp; </a:t>
            </a:r>
            <a:r>
              <a:rPr kumimoji="0" lang="en-US" altLang="en-US" sz="1800" b="0" i="0" u="none" strike="noStrike" cap="none" normalizeH="0" baseline="0" dirty="0" err="1">
                <a:ln>
                  <a:noFill/>
                </a:ln>
                <a:solidFill>
                  <a:schemeClr val="tx1"/>
                </a:solidFill>
                <a:effectLst/>
                <a:latin typeface="Arial" panose="020B0604020202020204" pitchFamily="34" charset="0"/>
              </a:rPr>
              <a:t>ExpressJS</a:t>
            </a:r>
            <a:r>
              <a:rPr kumimoji="0" lang="en-US" altLang="en-US" sz="1800" b="0" i="0" u="none" strike="noStrike" cap="none" normalizeH="0" baseline="0" dirty="0">
                <a:ln>
                  <a:noFill/>
                </a:ln>
                <a:solidFill>
                  <a:schemeClr val="tx1"/>
                </a:solidFill>
                <a:effectLst/>
                <a:latin typeface="Arial" panose="020B0604020202020204" pitchFamily="34" charset="0"/>
              </a:rPr>
              <a:t> (RESTful API, Non-blocking I/O).</a:t>
            </a:r>
          </a:p>
        </p:txBody>
      </p:sp>
      <p:pic>
        <p:nvPicPr>
          <p:cNvPr id="44" name="Picture 3" descr="Định nghĩa React.js">
            <a:extLst>
              <a:ext uri="{FF2B5EF4-FFF2-40B4-BE49-F238E27FC236}">
                <a16:creationId xmlns:a16="http://schemas.microsoft.com/office/drawing/2014/main" id="{0743B78E-A8CF-4B5F-AB7C-86D9D1743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5" y="2500612"/>
            <a:ext cx="1512481" cy="1024125"/>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expressjs và nodejs">
            <a:extLst>
              <a:ext uri="{FF2B5EF4-FFF2-40B4-BE49-F238E27FC236}">
                <a16:creationId xmlns:a16="http://schemas.microsoft.com/office/drawing/2014/main" id="{FDA6D296-E5AD-4D2B-A86A-04697AE64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447" y="2741435"/>
            <a:ext cx="1695360" cy="71205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B477BA8D-94F0-46DF-B5A4-56340676AD60}"/>
              </a:ext>
            </a:extLst>
          </p:cNvPr>
          <p:cNvSpPr txBox="1"/>
          <p:nvPr/>
        </p:nvSpPr>
        <p:spPr>
          <a:xfrm>
            <a:off x="767405" y="1645519"/>
            <a:ext cx="1999124" cy="400110"/>
          </a:xfrm>
          <a:prstGeom prst="rect">
            <a:avLst/>
          </a:prstGeom>
          <a:noFill/>
        </p:spPr>
        <p:txBody>
          <a:bodyPr wrap="square">
            <a:spAutoFit/>
          </a:bodyPr>
          <a:lstStyle/>
          <a:p>
            <a:pPr marL="0" indent="0" eaLnBrk="0" fontAlgn="base" hangingPunct="0">
              <a:spcBef>
                <a:spcPct val="0"/>
              </a:spcBef>
              <a:spcAft>
                <a:spcPct val="0"/>
              </a:spcAft>
              <a:buClrTx/>
              <a:buSzTx/>
            </a:pPr>
            <a:r>
              <a:rPr kumimoji="0" lang="en-US" altLang="en-US" sz="2000" b="1" i="0" u="none" strike="noStrike" cap="none" normalizeH="0" baseline="0" dirty="0">
                <a:ln>
                  <a:noFill/>
                </a:ln>
                <a:solidFill>
                  <a:schemeClr val="tx1"/>
                </a:solidFill>
                <a:effectLst/>
                <a:latin typeface="Arial" panose="020B0604020202020204" pitchFamily="34" charset="0"/>
              </a:rPr>
              <a:t>Frontend:</a:t>
            </a:r>
          </a:p>
        </p:txBody>
      </p:sp>
      <p:sp>
        <p:nvSpPr>
          <p:cNvPr id="55" name="TextBox 54">
            <a:extLst>
              <a:ext uri="{FF2B5EF4-FFF2-40B4-BE49-F238E27FC236}">
                <a16:creationId xmlns:a16="http://schemas.microsoft.com/office/drawing/2014/main" id="{76B99C50-BB8B-47FB-9CA5-C3A987AE67D4}"/>
              </a:ext>
            </a:extLst>
          </p:cNvPr>
          <p:cNvSpPr txBox="1"/>
          <p:nvPr/>
        </p:nvSpPr>
        <p:spPr>
          <a:xfrm>
            <a:off x="4792503" y="1659291"/>
            <a:ext cx="1703697"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Backend:</a:t>
            </a:r>
            <a:r>
              <a:rPr kumimoji="0" lang="en-US" altLang="en-US" sz="2000" b="0" i="0" u="none" strike="noStrike" cap="none" normalizeH="0" baseline="0" dirty="0">
                <a:ln>
                  <a:noFill/>
                </a:ln>
                <a:solidFill>
                  <a:schemeClr val="tx1"/>
                </a:solidFill>
                <a:effectLst/>
                <a:latin typeface="Arial" panose="020B0604020202020204" pitchFamily="34" charset="0"/>
              </a:rPr>
              <a: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2136</Words>
  <Application>Microsoft Office PowerPoint</Application>
  <PresentationFormat>On-screen Show (16:9)</PresentationFormat>
  <Paragraphs>182</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Rubik Black</vt:lpstr>
      <vt:lpstr>Times New Roman</vt:lpstr>
      <vt:lpstr>Karla</vt:lpstr>
      <vt:lpstr>Bebas Neue</vt:lpstr>
      <vt:lpstr>Soft Colors UI Design for Agencies by Slidesgo</vt:lpstr>
      <vt:lpstr>ĐỒ ÁN CHUYÊN NGÀNH XÂY DỰNG DIỄN ĐÀN TIN HỌC</vt:lpstr>
      <vt:lpstr>01</vt:lpstr>
      <vt:lpstr>01</vt:lpstr>
      <vt:lpstr>Lý do chọn đề tài</vt:lpstr>
      <vt:lpstr>PowerPoint Presentation</vt:lpstr>
      <vt:lpstr>Phạm vi nghiên cứu</vt:lpstr>
      <vt:lpstr>02</vt:lpstr>
      <vt:lpstr>Kiến trúc hệ thống</vt:lpstr>
      <vt:lpstr>Công nghệ Frontend &amp; Backend</vt:lpstr>
      <vt:lpstr>Cơ sở dữ liệu &amp; Bảo mật</vt:lpstr>
      <vt:lpstr>03</vt:lpstr>
      <vt:lpstr>Phân loại người dùng</vt:lpstr>
      <vt:lpstr>Các chức năng của người dùng khách</vt:lpstr>
      <vt:lpstr>Các chức năng của người dùng đăng nhập</vt:lpstr>
      <vt:lpstr>Các chức năng của quản trị viên</vt:lpstr>
      <vt:lpstr>Kiến trúc hệ thống</vt:lpstr>
      <vt:lpstr>Kiến trúc hệ thống</vt:lpstr>
      <vt:lpstr>04</vt:lpstr>
      <vt:lpstr>Giao diện trang chủ</vt:lpstr>
      <vt:lpstr>Giao diện Đăng nhập/Đăng ký</vt:lpstr>
      <vt:lpstr>Giao diện tạo bài viết</vt:lpstr>
      <vt:lpstr>Các chức năng của người dùng khách</vt:lpstr>
      <vt:lpstr>Giao diện tài liệu</vt:lpstr>
      <vt:lpstr>Giao diện chức năng báo cáo</vt:lpstr>
      <vt:lpstr>Giao diện hồ sơ người dùng và Cấu hình giao diện </vt:lpstr>
      <vt:lpstr>Trang quản trị</vt:lpstr>
      <vt:lpstr>Trang quản trị</vt:lpstr>
      <vt:lpstr>Trang quản trị</vt:lpstr>
      <vt:lpstr>Trang quản trị</vt:lpstr>
      <vt:lpstr>Trang quản trị</vt:lpstr>
      <vt:lpstr>Trang quản trị</vt:lpstr>
      <vt:lpstr>Trang quản trị</vt:lpstr>
      <vt:lpstr>Trang quản trị</vt:lpstr>
      <vt:lpstr>05</vt:lpstr>
      <vt:lpstr>PowerPoint Presentation</vt:lpstr>
      <vt:lpstr>PowerPoint Presentation</vt:lpstr>
      <vt:lpstr>Cảm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CHUYÊN NGÀNH XÂY DỰNG DIỄN ĐÀN TIN HỌC</dc:title>
  <dc:creator>KaToZaMaTa</dc:creator>
  <cp:lastModifiedBy>Duc Phu</cp:lastModifiedBy>
  <cp:revision>8</cp:revision>
  <dcterms:modified xsi:type="dcterms:W3CDTF">2026-01-05T07:10:11Z</dcterms:modified>
</cp:coreProperties>
</file>